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diagrams/layout7.xml" ContentType="application/vnd.openxmlformats-officedocument.drawingml.diagram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notesSlides/notesSlide6.xml" ContentType="application/vnd.openxmlformats-officedocument.presentationml.notesSlide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tags/tag1.xml" ContentType="application/vnd.openxmlformats-officedocument.presentationml.tags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Default Extension="jpeg" ContentType="image/jpeg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Default Extension="wdp" ContentType="image/vnd.ms-photo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diagrams/drawing8.xml" ContentType="application/vnd.ms-office.drawingml.diagramDrawing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664" r:id="rId2"/>
    <p:sldId id="681" r:id="rId3"/>
    <p:sldId id="701" r:id="rId4"/>
    <p:sldId id="712" r:id="rId5"/>
    <p:sldId id="715" r:id="rId6"/>
    <p:sldId id="716" r:id="rId7"/>
    <p:sldId id="707" r:id="rId8"/>
    <p:sldId id="714" r:id="rId9"/>
    <p:sldId id="717" r:id="rId10"/>
    <p:sldId id="708" r:id="rId11"/>
    <p:sldId id="709" r:id="rId12"/>
    <p:sldId id="713" r:id="rId13"/>
    <p:sldId id="705" r:id="rId14"/>
    <p:sldId id="685" r:id="rId15"/>
    <p:sldId id="683" r:id="rId16"/>
    <p:sldId id="688" r:id="rId17"/>
    <p:sldId id="689" r:id="rId18"/>
    <p:sldId id="690" r:id="rId19"/>
    <p:sldId id="691" r:id="rId20"/>
    <p:sldId id="692" r:id="rId21"/>
    <p:sldId id="693" r:id="rId22"/>
    <p:sldId id="697" r:id="rId23"/>
    <p:sldId id="700" r:id="rId24"/>
    <p:sldId id="718" r:id="rId25"/>
    <p:sldId id="686" r:id="rId26"/>
  </p:sldIdLst>
  <p:sldSz cx="9144000" cy="6858000" type="screen4x3"/>
  <p:notesSz cx="6858000" cy="9144000"/>
  <p:custDataLst>
    <p:tags r:id="rId30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Péter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700000"/>
    <a:srgbClr val="001746"/>
    <a:srgbClr val="F20000"/>
    <a:srgbClr val="5A544B"/>
    <a:srgbClr val="43474F"/>
    <a:srgbClr val="D2D9E0"/>
    <a:srgbClr val="DDE2E7"/>
    <a:srgbClr val="E4E8EC"/>
    <a:srgbClr val="DEDEE6"/>
    <a:srgbClr val="DDDDD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995" autoAdjust="0"/>
    <p:restoredTop sz="93793" autoAdjust="0"/>
  </p:normalViewPr>
  <p:slideViewPr>
    <p:cSldViewPr>
      <p:cViewPr varScale="1">
        <p:scale>
          <a:sx n="93" d="100"/>
          <a:sy n="93" d="100"/>
        </p:scale>
        <p:origin x="-28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302"/>
    </p:cViewPr>
  </p:sorterViewPr>
  <p:notesViewPr>
    <p:cSldViewPr>
      <p:cViewPr varScale="1">
        <p:scale>
          <a:sx n="65" d="100"/>
          <a:sy n="65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900"/>
            </a:pPr>
            <a:r>
              <a:rPr lang="hu-HU" sz="1900" dirty="0" smtClean="0"/>
              <a:t>A</a:t>
            </a:r>
            <a:r>
              <a:rPr lang="hu-HU" sz="1900" baseline="0" dirty="0" smtClean="0"/>
              <a:t> K</a:t>
            </a:r>
            <a:r>
              <a:rPr lang="hu-HU" sz="1900" dirty="0" smtClean="0"/>
              <a:t>ŐBÁNYAI</a:t>
            </a:r>
            <a:r>
              <a:rPr lang="hu-HU" sz="1900" baseline="0" dirty="0" smtClean="0"/>
              <a:t> B</a:t>
            </a:r>
            <a:r>
              <a:rPr lang="en-US" sz="1900" dirty="0" smtClean="0"/>
              <a:t>ÉRLAKÁS</a:t>
            </a:r>
            <a:r>
              <a:rPr lang="hu-HU" sz="1900" dirty="0" smtClean="0"/>
              <a:t>-</a:t>
            </a:r>
            <a:r>
              <a:rPr lang="en-US" sz="1900" dirty="0" smtClean="0"/>
              <a:t>ÁL</a:t>
            </a:r>
            <a:r>
              <a:rPr lang="hu-HU" sz="1900" dirty="0" smtClean="0"/>
              <a:t>L</a:t>
            </a:r>
            <a:r>
              <a:rPr lang="en-US" sz="1900" dirty="0" smtClean="0"/>
              <a:t>OMÁNY</a:t>
            </a:r>
            <a:r>
              <a:rPr lang="hu-HU" sz="1900" dirty="0" smtClean="0"/>
              <a:t> MEGOSZLÁSA</a:t>
            </a:r>
            <a:endParaRPr lang="en-US" sz="19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0213193650034002"/>
          <c:y val="0.237033807156769"/>
          <c:w val="0.592184812188146"/>
          <c:h val="0.712204587075957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Bérlakás állomány</c:v>
                </c:pt>
              </c:strCache>
            </c:strRef>
          </c:tx>
          <c:cat>
            <c:strRef>
              <c:f>Munka1!$A$2:$A$6</c:f>
              <c:strCache>
                <c:ptCount val="5"/>
                <c:pt idx="0">
                  <c:v>Szükséglakás 22 db</c:v>
                </c:pt>
                <c:pt idx="1">
                  <c:v>Komfort nélküli lakás 562 db</c:v>
                </c:pt>
                <c:pt idx="2">
                  <c:v>Félkomfortos lakás 206 db</c:v>
                </c:pt>
                <c:pt idx="3">
                  <c:v>Komfortos lakás 913 db</c:v>
                </c:pt>
                <c:pt idx="4">
                  <c:v>Összkomfortos lakás 751 db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22.0</c:v>
                </c:pt>
                <c:pt idx="1">
                  <c:v>562.0</c:v>
                </c:pt>
                <c:pt idx="2">
                  <c:v>206.0</c:v>
                </c:pt>
                <c:pt idx="3">
                  <c:v>913.0</c:v>
                </c:pt>
                <c:pt idx="4">
                  <c:v>751.0</c:v>
                </c:pt>
              </c:numCache>
            </c:numRef>
          </c:val>
        </c:ser>
        <c:dLbls/>
        <c:firstSliceAng val="60"/>
      </c:pieChart>
    </c:plotArea>
    <c:legend>
      <c:legendPos val="r"/>
      <c:layout>
        <c:manualLayout>
          <c:xMode val="edge"/>
          <c:yMode val="edge"/>
          <c:x val="0.535979213542818"/>
          <c:y val="0.238886587599198"/>
          <c:w val="0.429383609391386"/>
          <c:h val="0.73535943722566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E2708-F683-4FB5-BFA8-57D2835853B7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u-HU"/>
        </a:p>
      </dgm:t>
    </dgm:pt>
    <dgm:pt modelId="{17F1EC38-F029-475C-B31A-E3F20B3F0E4A}">
      <dgm:prSet phldrT="[Szöveg]"/>
      <dgm:spPr/>
      <dgm:t>
        <a:bodyPr/>
        <a:lstStyle/>
        <a:p>
          <a:r>
            <a:rPr lang="hu-HU" b="1" dirty="0" smtClean="0"/>
            <a:t>KÜLSŐ FORRÁSOK HIÁNYA</a:t>
          </a:r>
          <a:endParaRPr lang="hu-HU" b="1" dirty="0"/>
        </a:p>
      </dgm:t>
    </dgm:pt>
    <dgm:pt modelId="{E57EBE48-6A67-4AFC-8C10-4E4FC1D078E3}" type="parTrans" cxnId="{1A5D38D1-0E8F-48D3-BDD3-57122FEADF85}">
      <dgm:prSet/>
      <dgm:spPr/>
      <dgm:t>
        <a:bodyPr/>
        <a:lstStyle/>
        <a:p>
          <a:endParaRPr lang="hu-HU"/>
        </a:p>
      </dgm:t>
    </dgm:pt>
    <dgm:pt modelId="{D206B4B0-E8B8-49EC-A81E-18412A45E44D}" type="sibTrans" cxnId="{1A5D38D1-0E8F-48D3-BDD3-57122FEADF85}">
      <dgm:prSet/>
      <dgm:spPr/>
      <dgm:t>
        <a:bodyPr/>
        <a:lstStyle/>
        <a:p>
          <a:endParaRPr lang="hu-HU"/>
        </a:p>
      </dgm:t>
    </dgm:pt>
    <dgm:pt modelId="{2CC58146-AB89-4CF2-A18C-1B6643C0BD5E}">
      <dgm:prSet phldrT="[Szöveg]"/>
      <dgm:spPr/>
      <dgm:t>
        <a:bodyPr/>
        <a:lstStyle/>
        <a:p>
          <a:r>
            <a:rPr lang="hu-HU" dirty="0" smtClean="0"/>
            <a:t>Nincsenek uniós támogatások erre a célra.</a:t>
          </a:r>
          <a:endParaRPr lang="hu-HU" dirty="0"/>
        </a:p>
      </dgm:t>
    </dgm:pt>
    <dgm:pt modelId="{4A18CE20-5628-4740-8711-E0E244D333AE}" type="parTrans" cxnId="{C169EC23-2EE2-4459-A543-52CEAA6C78E3}">
      <dgm:prSet/>
      <dgm:spPr/>
      <dgm:t>
        <a:bodyPr/>
        <a:lstStyle/>
        <a:p>
          <a:endParaRPr lang="hu-HU"/>
        </a:p>
      </dgm:t>
    </dgm:pt>
    <dgm:pt modelId="{CD813ECE-038E-410F-8E03-76E58A33D0AE}" type="sibTrans" cxnId="{C169EC23-2EE2-4459-A543-52CEAA6C78E3}">
      <dgm:prSet/>
      <dgm:spPr/>
      <dgm:t>
        <a:bodyPr/>
        <a:lstStyle/>
        <a:p>
          <a:endParaRPr lang="hu-HU"/>
        </a:p>
      </dgm:t>
    </dgm:pt>
    <dgm:pt modelId="{9C316896-6B40-4172-8064-D78F43AEA62F}">
      <dgm:prSet phldrT="[Szöveg]"/>
      <dgm:spPr/>
      <dgm:t>
        <a:bodyPr/>
        <a:lstStyle/>
        <a:p>
          <a:r>
            <a:rPr lang="hu-HU" b="1" dirty="0" smtClean="0"/>
            <a:t>Jelenleg nincsenek állami pályázatok bérlakás-építésére.</a:t>
          </a:r>
          <a:endParaRPr lang="hu-HU" b="1" dirty="0"/>
        </a:p>
      </dgm:t>
    </dgm:pt>
    <dgm:pt modelId="{C0AC7960-EFD3-449D-A648-FAB2D8BF4A78}" type="parTrans" cxnId="{4C1EB6BA-45F6-4D97-86C3-8B127B2C8CEA}">
      <dgm:prSet/>
      <dgm:spPr/>
      <dgm:t>
        <a:bodyPr/>
        <a:lstStyle/>
        <a:p>
          <a:endParaRPr lang="hu-HU"/>
        </a:p>
      </dgm:t>
    </dgm:pt>
    <dgm:pt modelId="{E7E4723C-BE1E-456E-B9F8-D0077B1BF986}" type="sibTrans" cxnId="{4C1EB6BA-45F6-4D97-86C3-8B127B2C8CEA}">
      <dgm:prSet/>
      <dgm:spPr/>
      <dgm:t>
        <a:bodyPr/>
        <a:lstStyle/>
        <a:p>
          <a:endParaRPr lang="hu-HU"/>
        </a:p>
      </dgm:t>
    </dgm:pt>
    <dgm:pt modelId="{6462B030-D36F-4905-A852-099F7CA23BFF}">
      <dgm:prSet phldrT="[Szöveg]"/>
      <dgm:spPr/>
      <dgm:t>
        <a:bodyPr/>
        <a:lstStyle/>
        <a:p>
          <a:r>
            <a:rPr lang="hu-HU" b="1" dirty="0" smtClean="0"/>
            <a:t>Karbantartásra 250-300 milliót, felújításra átlag évi 90 milliót költünk. </a:t>
          </a:r>
          <a:endParaRPr lang="hu-HU" b="1" dirty="0"/>
        </a:p>
      </dgm:t>
    </dgm:pt>
    <dgm:pt modelId="{A965AA52-37F0-4D3A-9850-25E057C9C463}" type="parTrans" cxnId="{1D6BE4CD-32AD-402A-94A1-FDC6D1507B69}">
      <dgm:prSet/>
      <dgm:spPr/>
      <dgm:t>
        <a:bodyPr/>
        <a:lstStyle/>
        <a:p>
          <a:endParaRPr lang="hu-HU"/>
        </a:p>
      </dgm:t>
    </dgm:pt>
    <dgm:pt modelId="{26A8EBC0-4699-4D0B-8BD6-3A8FB4C39A9A}" type="sibTrans" cxnId="{1D6BE4CD-32AD-402A-94A1-FDC6D1507B69}">
      <dgm:prSet/>
      <dgm:spPr/>
      <dgm:t>
        <a:bodyPr/>
        <a:lstStyle/>
        <a:p>
          <a:endParaRPr lang="hu-HU"/>
        </a:p>
      </dgm:t>
    </dgm:pt>
    <dgm:pt modelId="{0CAB6E58-4708-4632-A04F-E8E7B07B1B6F}">
      <dgm:prSet phldrT="[Szöveg]"/>
      <dgm:spPr/>
      <dgm:t>
        <a:bodyPr/>
        <a:lstStyle/>
        <a:p>
          <a:r>
            <a:rPr lang="hu-HU" dirty="0" smtClean="0"/>
            <a:t>A vizesedés miatt évente 30-40 lakást kellene lebontani.</a:t>
          </a:r>
          <a:endParaRPr lang="hu-HU" dirty="0"/>
        </a:p>
      </dgm:t>
    </dgm:pt>
    <dgm:pt modelId="{4F301922-2196-43D7-8442-22E88B3DE962}" type="parTrans" cxnId="{FC43B22B-F9FE-4F66-A4A6-2AA61E487C2E}">
      <dgm:prSet/>
      <dgm:spPr/>
      <dgm:t>
        <a:bodyPr/>
        <a:lstStyle/>
        <a:p>
          <a:endParaRPr lang="hu-HU"/>
        </a:p>
      </dgm:t>
    </dgm:pt>
    <dgm:pt modelId="{8CA88931-0306-4930-A79A-06A59AD70F3A}" type="sibTrans" cxnId="{FC43B22B-F9FE-4F66-A4A6-2AA61E487C2E}">
      <dgm:prSet/>
      <dgm:spPr/>
      <dgm:t>
        <a:bodyPr/>
        <a:lstStyle/>
        <a:p>
          <a:endParaRPr lang="hu-HU"/>
        </a:p>
      </dgm:t>
    </dgm:pt>
    <dgm:pt modelId="{5C4E98FE-F337-4CA7-9274-44780D7A1971}">
      <dgm:prSet phldrT="[Szöveg]"/>
      <dgm:spPr/>
      <dgm:t>
        <a:bodyPr/>
        <a:lstStyle/>
        <a:p>
          <a:r>
            <a:rPr lang="hu-HU" b="1" dirty="0" smtClean="0"/>
            <a:t>A BÉRLAKÁSOK SZÁMA CSÖKKEN</a:t>
          </a:r>
          <a:endParaRPr lang="hu-HU" b="1" dirty="0"/>
        </a:p>
      </dgm:t>
    </dgm:pt>
    <dgm:pt modelId="{CD98A3B0-EE0A-4BA2-B680-98333064965C}" type="parTrans" cxnId="{75DA21D3-C09D-42F3-B789-D3B8792CA185}">
      <dgm:prSet/>
      <dgm:spPr/>
      <dgm:t>
        <a:bodyPr/>
        <a:lstStyle/>
        <a:p>
          <a:endParaRPr lang="hu-HU"/>
        </a:p>
      </dgm:t>
    </dgm:pt>
    <dgm:pt modelId="{00AAAED9-0900-41B6-9D8B-C417A415B3E6}" type="sibTrans" cxnId="{75DA21D3-C09D-42F3-B789-D3B8792CA185}">
      <dgm:prSet/>
      <dgm:spPr/>
      <dgm:t>
        <a:bodyPr/>
        <a:lstStyle/>
        <a:p>
          <a:endParaRPr lang="hu-HU"/>
        </a:p>
      </dgm:t>
    </dgm:pt>
    <dgm:pt modelId="{9B672281-235F-462D-9EC1-0D78D61ED3AB}">
      <dgm:prSet phldrT="[Szöveg]"/>
      <dgm:spPr/>
      <dgm:t>
        <a:bodyPr/>
        <a:lstStyle/>
        <a:p>
          <a:r>
            <a:rPr lang="hu-HU" dirty="0" smtClean="0"/>
            <a:t>1990-ben 20 ezer lakás volt, abból 2454 maradt, főleg szanálás és kisebb részben eladás miatt.</a:t>
          </a:r>
          <a:endParaRPr lang="hu-HU" dirty="0"/>
        </a:p>
      </dgm:t>
    </dgm:pt>
    <dgm:pt modelId="{96BCAC24-6857-47EA-A260-D727E08E99AB}" type="parTrans" cxnId="{116FB0DC-BDC6-4FD5-BA74-551A70EBE080}">
      <dgm:prSet/>
      <dgm:spPr/>
      <dgm:t>
        <a:bodyPr/>
        <a:lstStyle/>
        <a:p>
          <a:endParaRPr lang="hu-HU"/>
        </a:p>
      </dgm:t>
    </dgm:pt>
    <dgm:pt modelId="{73368CD2-EE8F-463C-A598-5D5B7A20DB1D}" type="sibTrans" cxnId="{116FB0DC-BDC6-4FD5-BA74-551A70EBE080}">
      <dgm:prSet/>
      <dgm:spPr/>
      <dgm:t>
        <a:bodyPr/>
        <a:lstStyle/>
        <a:p>
          <a:endParaRPr lang="hu-HU"/>
        </a:p>
      </dgm:t>
    </dgm:pt>
    <dgm:pt modelId="{ABF5769C-6027-4A66-B3F9-C243B434E925}">
      <dgm:prSet phldrT="[Szöveg]"/>
      <dgm:spPr/>
      <dgm:t>
        <a:bodyPr/>
        <a:lstStyle/>
        <a:p>
          <a:r>
            <a:rPr lang="hu-HU" dirty="0" smtClean="0"/>
            <a:t>Piaci alapon összesen 5 lakást ad ki a kerület.</a:t>
          </a:r>
          <a:endParaRPr lang="hu-HU" dirty="0"/>
        </a:p>
      </dgm:t>
    </dgm:pt>
    <dgm:pt modelId="{1A957D16-2D4F-4FA1-AAA1-A41D8AE2E08D}" type="parTrans" cxnId="{684F5F2F-34BB-45DC-8A39-3E16F9EF025B}">
      <dgm:prSet/>
      <dgm:spPr/>
      <dgm:t>
        <a:bodyPr/>
        <a:lstStyle/>
        <a:p>
          <a:endParaRPr lang="hu-HU"/>
        </a:p>
      </dgm:t>
    </dgm:pt>
    <dgm:pt modelId="{7FF46EEF-2B88-4034-BE5D-22D3F5CDF203}" type="sibTrans" cxnId="{684F5F2F-34BB-45DC-8A39-3E16F9EF025B}">
      <dgm:prSet/>
      <dgm:spPr/>
      <dgm:t>
        <a:bodyPr/>
        <a:lstStyle/>
        <a:p>
          <a:endParaRPr lang="hu-HU"/>
        </a:p>
      </dgm:t>
    </dgm:pt>
    <dgm:pt modelId="{72C28C08-5467-42A2-9A82-7611A88602EB}">
      <dgm:prSet phldrT="[Szöveg]"/>
      <dgm:spPr/>
      <dgm:t>
        <a:bodyPr/>
        <a:lstStyle/>
        <a:p>
          <a:r>
            <a:rPr lang="hu-HU" b="1" dirty="0" smtClean="0"/>
            <a:t>A BÉRLAKÁSOK ELÖREGEDTEK</a:t>
          </a:r>
          <a:endParaRPr lang="hu-HU" b="1" dirty="0"/>
        </a:p>
      </dgm:t>
    </dgm:pt>
    <dgm:pt modelId="{D46356B0-B251-4FBA-8938-3FB1A9036991}" type="sibTrans" cxnId="{A9ECFA39-F8D0-46CA-AD0B-3CF2BA15C66A}">
      <dgm:prSet/>
      <dgm:spPr/>
      <dgm:t>
        <a:bodyPr/>
        <a:lstStyle/>
        <a:p>
          <a:endParaRPr lang="hu-HU"/>
        </a:p>
      </dgm:t>
    </dgm:pt>
    <dgm:pt modelId="{0041FF5A-759D-461B-8E57-5D8F683DD8CF}" type="parTrans" cxnId="{A9ECFA39-F8D0-46CA-AD0B-3CF2BA15C66A}">
      <dgm:prSet/>
      <dgm:spPr/>
      <dgm:t>
        <a:bodyPr/>
        <a:lstStyle/>
        <a:p>
          <a:endParaRPr lang="hu-HU"/>
        </a:p>
      </dgm:t>
    </dgm:pt>
    <dgm:pt modelId="{F4D6A545-FD75-4353-B587-406CFA42BA38}">
      <dgm:prSet phldrT="[Szöveg]"/>
      <dgm:spPr/>
      <dgm:t>
        <a:bodyPr/>
        <a:lstStyle/>
        <a:p>
          <a:r>
            <a:rPr lang="hu-HU" dirty="0" smtClean="0"/>
            <a:t>Évente 50 felújításra szoruló lakásból 15-20-ra van fedezet.</a:t>
          </a:r>
          <a:endParaRPr lang="hu-HU" dirty="0"/>
        </a:p>
      </dgm:t>
    </dgm:pt>
    <dgm:pt modelId="{ACEED1D3-256E-41A9-9618-FD2371D48B9D}" type="parTrans" cxnId="{E3A553E2-7E1B-4F46-BE14-161958E6A1EC}">
      <dgm:prSet/>
      <dgm:spPr/>
      <dgm:t>
        <a:bodyPr/>
        <a:lstStyle/>
        <a:p>
          <a:endParaRPr lang="hu-HU"/>
        </a:p>
      </dgm:t>
    </dgm:pt>
    <dgm:pt modelId="{0E283C87-89FB-4945-AD10-096318A93600}" type="sibTrans" cxnId="{E3A553E2-7E1B-4F46-BE14-161958E6A1EC}">
      <dgm:prSet/>
      <dgm:spPr/>
      <dgm:t>
        <a:bodyPr/>
        <a:lstStyle/>
        <a:p>
          <a:endParaRPr lang="hu-HU"/>
        </a:p>
      </dgm:t>
    </dgm:pt>
    <dgm:pt modelId="{A934963A-A65E-4983-9975-9A2054B624EC}">
      <dgm:prSet phldrT="[Szöveg]"/>
      <dgm:spPr/>
      <dgm:t>
        <a:bodyPr/>
        <a:lstStyle/>
        <a:p>
          <a:r>
            <a:rPr lang="hu-HU" dirty="0" smtClean="0"/>
            <a:t> </a:t>
          </a:r>
          <a:r>
            <a:rPr lang="hu-HU" b="1" dirty="0" smtClean="0"/>
            <a:t>Az elmúlt 5 évben éves szinten 100 lakást töröltünk az állományból, főleg szanálás miatt.</a:t>
          </a:r>
          <a:endParaRPr lang="hu-HU" b="1" dirty="0"/>
        </a:p>
      </dgm:t>
    </dgm:pt>
    <dgm:pt modelId="{FF70FC20-4F3D-4FDC-B297-F8F5840BEB7C}" type="parTrans" cxnId="{E15BA89C-B9F8-450B-920E-C110769140F7}">
      <dgm:prSet/>
      <dgm:spPr/>
      <dgm:t>
        <a:bodyPr/>
        <a:lstStyle/>
        <a:p>
          <a:endParaRPr lang="hu-HU"/>
        </a:p>
      </dgm:t>
    </dgm:pt>
    <dgm:pt modelId="{40B2042F-5D55-43D1-BFFD-549B7E462340}" type="sibTrans" cxnId="{E15BA89C-B9F8-450B-920E-C110769140F7}">
      <dgm:prSet/>
      <dgm:spPr/>
      <dgm:t>
        <a:bodyPr/>
        <a:lstStyle/>
        <a:p>
          <a:endParaRPr lang="hu-HU"/>
        </a:p>
      </dgm:t>
    </dgm:pt>
    <dgm:pt modelId="{77CA2196-5B4B-4E93-BC7B-560A23FD587A}">
      <dgm:prSet phldrT="[Szöveg]"/>
      <dgm:spPr/>
      <dgm:t>
        <a:bodyPr/>
        <a:lstStyle/>
        <a:p>
          <a:r>
            <a:rPr lang="hu-HU" dirty="0" smtClean="0"/>
            <a:t>Ha lehetne pályázni, alacsony üzemeltetési költséggel működtethető, energiatakarékos (passzív) házakra lenne szükség. </a:t>
          </a:r>
          <a:endParaRPr lang="hu-HU" dirty="0"/>
        </a:p>
      </dgm:t>
    </dgm:pt>
    <dgm:pt modelId="{46C3BA89-8620-4A9C-8398-B755C2B86DEA}" type="parTrans" cxnId="{CC1999F0-6980-4921-B395-5D07BE213F79}">
      <dgm:prSet/>
      <dgm:spPr/>
      <dgm:t>
        <a:bodyPr/>
        <a:lstStyle/>
        <a:p>
          <a:endParaRPr lang="hu-HU"/>
        </a:p>
      </dgm:t>
    </dgm:pt>
    <dgm:pt modelId="{8C1E2555-9C4D-4A24-BB23-1A09FF51D37F}" type="sibTrans" cxnId="{CC1999F0-6980-4921-B395-5D07BE213F79}">
      <dgm:prSet/>
      <dgm:spPr/>
      <dgm:t>
        <a:bodyPr/>
        <a:lstStyle/>
        <a:p>
          <a:endParaRPr lang="hu-HU"/>
        </a:p>
      </dgm:t>
    </dgm:pt>
    <dgm:pt modelId="{7B7AECB2-1651-4883-9E54-66A8683816C1}">
      <dgm:prSet/>
      <dgm:spPr/>
      <dgm:t>
        <a:bodyPr/>
        <a:lstStyle/>
        <a:p>
          <a:r>
            <a:rPr lang="hu-HU" b="1" dirty="0" smtClean="0"/>
            <a:t>DRÁGA A FENNTARTÁS</a:t>
          </a:r>
          <a:endParaRPr lang="hu-HU" b="1" dirty="0"/>
        </a:p>
      </dgm:t>
    </dgm:pt>
    <dgm:pt modelId="{DE864029-B576-4347-84B7-33170BDC3B01}" type="parTrans" cxnId="{7FACCB71-B030-4355-86BA-1A124CA3B94E}">
      <dgm:prSet/>
      <dgm:spPr/>
      <dgm:t>
        <a:bodyPr/>
        <a:lstStyle/>
        <a:p>
          <a:endParaRPr lang="hu-HU"/>
        </a:p>
      </dgm:t>
    </dgm:pt>
    <dgm:pt modelId="{0DF46CFE-D1DA-4F5E-BC84-1FF9EB168BD5}" type="sibTrans" cxnId="{7FACCB71-B030-4355-86BA-1A124CA3B94E}">
      <dgm:prSet/>
      <dgm:spPr/>
      <dgm:t>
        <a:bodyPr/>
        <a:lstStyle/>
        <a:p>
          <a:endParaRPr lang="hu-HU"/>
        </a:p>
      </dgm:t>
    </dgm:pt>
    <dgm:pt modelId="{A65F8E3F-28A2-4769-ABF6-6FF309E8F7F1}">
      <dgm:prSet phldrT="[Szöveg]"/>
      <dgm:spPr/>
      <dgm:t>
        <a:bodyPr/>
        <a:lstStyle/>
        <a:p>
          <a:r>
            <a:rPr lang="hu-HU" dirty="0" smtClean="0"/>
            <a:t>A lakások 90 százaléka 100 éves házban található.</a:t>
          </a:r>
          <a:endParaRPr lang="hu-HU" dirty="0"/>
        </a:p>
      </dgm:t>
    </dgm:pt>
    <dgm:pt modelId="{BE18C648-AC2D-485B-8E1F-BCE3989F1F8C}" type="parTrans" cxnId="{B5F4402C-FEF2-4F35-9960-88E9616F7197}">
      <dgm:prSet/>
      <dgm:spPr/>
      <dgm:t>
        <a:bodyPr/>
        <a:lstStyle/>
        <a:p>
          <a:endParaRPr lang="hu-HU"/>
        </a:p>
      </dgm:t>
    </dgm:pt>
    <dgm:pt modelId="{C75024A4-9786-4988-9809-86D264CC47A4}" type="sibTrans" cxnId="{B5F4402C-FEF2-4F35-9960-88E9616F7197}">
      <dgm:prSet/>
      <dgm:spPr/>
      <dgm:t>
        <a:bodyPr/>
        <a:lstStyle/>
        <a:p>
          <a:endParaRPr lang="hu-HU"/>
        </a:p>
      </dgm:t>
    </dgm:pt>
    <dgm:pt modelId="{9FBF68CA-39D0-4746-A503-7AEE792601FF}">
      <dgm:prSet/>
      <dgm:spPr/>
      <dgm:t>
        <a:bodyPr/>
        <a:lstStyle/>
        <a:p>
          <a:r>
            <a:rPr lang="hu-HU" b="1" dirty="0" smtClean="0"/>
            <a:t>A kerületben 2007-től görgetett hátralékok 2013-ra meghaladták az 1 milliárd forintot.</a:t>
          </a:r>
          <a:endParaRPr lang="hu-HU" b="1" dirty="0"/>
        </a:p>
      </dgm:t>
    </dgm:pt>
    <dgm:pt modelId="{F5E0DDAF-5618-432B-8E8D-42E1D408A6FA}" type="sibTrans" cxnId="{D6205AF6-3798-40CD-AB23-E9E2A01960A5}">
      <dgm:prSet/>
      <dgm:spPr/>
      <dgm:t>
        <a:bodyPr/>
        <a:lstStyle/>
        <a:p>
          <a:endParaRPr lang="hu-HU"/>
        </a:p>
      </dgm:t>
    </dgm:pt>
    <dgm:pt modelId="{D1728AC4-4F24-4629-84CE-86481D368B7B}" type="parTrans" cxnId="{D6205AF6-3798-40CD-AB23-E9E2A01960A5}">
      <dgm:prSet/>
      <dgm:spPr/>
      <dgm:t>
        <a:bodyPr/>
        <a:lstStyle/>
        <a:p>
          <a:endParaRPr lang="hu-HU"/>
        </a:p>
      </dgm:t>
    </dgm:pt>
    <dgm:pt modelId="{DF587EFA-F20D-44D2-9AF2-3211CC3E0CAE}">
      <dgm:prSet/>
      <dgm:spPr/>
      <dgm:t>
        <a:bodyPr/>
        <a:lstStyle/>
        <a:p>
          <a:r>
            <a:rPr lang="hu-HU" dirty="0" smtClean="0"/>
            <a:t>Van, ahol a bérleti díj kevesebb, mint a közös költség, amelyet az önkormányzat átvállalt.</a:t>
          </a:r>
          <a:endParaRPr lang="hu-HU" dirty="0"/>
        </a:p>
      </dgm:t>
    </dgm:pt>
    <dgm:pt modelId="{99F0BDE7-BA02-4946-B4A5-148E6EB01815}" type="sibTrans" cxnId="{48F2D09B-136C-4868-9439-CCE73B12053B}">
      <dgm:prSet/>
      <dgm:spPr/>
      <dgm:t>
        <a:bodyPr/>
        <a:lstStyle/>
        <a:p>
          <a:endParaRPr lang="hu-HU"/>
        </a:p>
      </dgm:t>
    </dgm:pt>
    <dgm:pt modelId="{5870CDE2-EF88-477A-AFC5-43B945D6C532}" type="parTrans" cxnId="{48F2D09B-136C-4868-9439-CCE73B12053B}">
      <dgm:prSet/>
      <dgm:spPr/>
      <dgm:t>
        <a:bodyPr/>
        <a:lstStyle/>
        <a:p>
          <a:endParaRPr lang="hu-HU"/>
        </a:p>
      </dgm:t>
    </dgm:pt>
    <dgm:pt modelId="{7A2A7DEF-383E-4CFE-8AD4-84DCBA46CA62}">
      <dgm:prSet/>
      <dgm:spPr/>
      <dgm:t>
        <a:bodyPr/>
        <a:lstStyle/>
        <a:p>
          <a:r>
            <a:rPr lang="hu-HU" dirty="0" smtClean="0"/>
            <a:t>A lakbér  csak 100-280 Ft./m²/hó.</a:t>
          </a:r>
          <a:endParaRPr lang="hu-HU" dirty="0"/>
        </a:p>
      </dgm:t>
    </dgm:pt>
    <dgm:pt modelId="{299D8A7F-84C6-4A00-A808-A82D348A9624}" type="parTrans" cxnId="{E37DA4AB-2D3C-4967-8952-FB616D856461}">
      <dgm:prSet/>
      <dgm:spPr/>
      <dgm:t>
        <a:bodyPr/>
        <a:lstStyle/>
        <a:p>
          <a:endParaRPr lang="hu-HU"/>
        </a:p>
      </dgm:t>
    </dgm:pt>
    <dgm:pt modelId="{FDAC6362-6862-45A2-90AB-EE8D6E842411}" type="sibTrans" cxnId="{E37DA4AB-2D3C-4967-8952-FB616D856461}">
      <dgm:prSet/>
      <dgm:spPr/>
      <dgm:t>
        <a:bodyPr/>
        <a:lstStyle/>
        <a:p>
          <a:endParaRPr lang="hu-HU"/>
        </a:p>
      </dgm:t>
    </dgm:pt>
    <dgm:pt modelId="{C4902578-EB0F-4CA0-93E0-819264A73DD2}">
      <dgm:prSet/>
      <dgm:spPr/>
      <dgm:t>
        <a:bodyPr/>
        <a:lstStyle/>
        <a:p>
          <a:r>
            <a:rPr lang="hu-HU" dirty="0" smtClean="0"/>
            <a:t>A közmű-tartozások mértéke csak 2013-ban 46 millió volt.</a:t>
          </a:r>
          <a:endParaRPr lang="hu-HU" dirty="0"/>
        </a:p>
      </dgm:t>
    </dgm:pt>
    <dgm:pt modelId="{8191D35C-0ADC-4569-B12C-BAA4697E97B8}" type="parTrans" cxnId="{63608C0A-0558-441F-8A38-7294E16A94BA}">
      <dgm:prSet/>
      <dgm:spPr/>
      <dgm:t>
        <a:bodyPr/>
        <a:lstStyle/>
        <a:p>
          <a:endParaRPr lang="hu-HU"/>
        </a:p>
      </dgm:t>
    </dgm:pt>
    <dgm:pt modelId="{EDB0942B-E6E4-43D5-AC81-9967FA1C140F}" type="sibTrans" cxnId="{63608C0A-0558-441F-8A38-7294E16A94BA}">
      <dgm:prSet/>
      <dgm:spPr/>
      <dgm:t>
        <a:bodyPr/>
        <a:lstStyle/>
        <a:p>
          <a:endParaRPr lang="hu-HU"/>
        </a:p>
      </dgm:t>
    </dgm:pt>
    <dgm:pt modelId="{8A30D574-B887-4C45-95B6-22B920FA7F4A}" type="pres">
      <dgm:prSet presAssocID="{E09E2708-F683-4FB5-BFA8-57D2835853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06CB6E-F534-434C-99A0-A8A1E1E4246B}" type="pres">
      <dgm:prSet presAssocID="{17F1EC38-F029-475C-B31A-E3F20B3F0E4A}" presName="composite" presStyleCnt="0"/>
      <dgm:spPr/>
      <dgm:t>
        <a:bodyPr/>
        <a:lstStyle/>
        <a:p>
          <a:endParaRPr lang="hu-HU"/>
        </a:p>
      </dgm:t>
    </dgm:pt>
    <dgm:pt modelId="{FA5D0CB1-E26A-4749-AAFF-79910A6FE742}" type="pres">
      <dgm:prSet presAssocID="{17F1EC38-F029-475C-B31A-E3F20B3F0E4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83D9B1-A097-44A5-932C-B20BAE198DBC}" type="pres">
      <dgm:prSet presAssocID="{17F1EC38-F029-475C-B31A-E3F20B3F0E4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4E9CC4-3459-4B6D-9525-5DB2100E2B77}" type="pres">
      <dgm:prSet presAssocID="{D206B4B0-E8B8-49EC-A81E-18412A45E44D}" presName="space" presStyleCnt="0"/>
      <dgm:spPr/>
      <dgm:t>
        <a:bodyPr/>
        <a:lstStyle/>
        <a:p>
          <a:endParaRPr lang="hu-HU"/>
        </a:p>
      </dgm:t>
    </dgm:pt>
    <dgm:pt modelId="{4AFA07E3-8F59-45E1-93DD-85BA6096EE17}" type="pres">
      <dgm:prSet presAssocID="{7B7AECB2-1651-4883-9E54-66A8683816C1}" presName="composite" presStyleCnt="0"/>
      <dgm:spPr/>
      <dgm:t>
        <a:bodyPr/>
        <a:lstStyle/>
        <a:p>
          <a:endParaRPr lang="hu-HU"/>
        </a:p>
      </dgm:t>
    </dgm:pt>
    <dgm:pt modelId="{C5DE4EFF-DE0B-4B42-9793-FFB4AB28E38B}" type="pres">
      <dgm:prSet presAssocID="{7B7AECB2-1651-4883-9E54-66A8683816C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8CAD9A-6F81-42A4-8339-E5C9BABEDDF0}" type="pres">
      <dgm:prSet presAssocID="{7B7AECB2-1651-4883-9E54-66A8683816C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52FF4C-A664-489B-B613-AB16CF5FE4E3}" type="pres">
      <dgm:prSet presAssocID="{0DF46CFE-D1DA-4F5E-BC84-1FF9EB168BD5}" presName="space" presStyleCnt="0"/>
      <dgm:spPr/>
      <dgm:t>
        <a:bodyPr/>
        <a:lstStyle/>
        <a:p>
          <a:endParaRPr lang="hu-HU"/>
        </a:p>
      </dgm:t>
    </dgm:pt>
    <dgm:pt modelId="{1BA52C54-831F-4689-B366-DDDB57771CA6}" type="pres">
      <dgm:prSet presAssocID="{72C28C08-5467-42A2-9A82-7611A88602EB}" presName="composite" presStyleCnt="0"/>
      <dgm:spPr/>
      <dgm:t>
        <a:bodyPr/>
        <a:lstStyle/>
        <a:p>
          <a:endParaRPr lang="hu-HU"/>
        </a:p>
      </dgm:t>
    </dgm:pt>
    <dgm:pt modelId="{2219AABB-FB6E-4EE6-99A9-28A7062D8BA9}" type="pres">
      <dgm:prSet presAssocID="{72C28C08-5467-42A2-9A82-7611A88602E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0F867A-15EC-45A8-AAD2-9B47257F8C5B}" type="pres">
      <dgm:prSet presAssocID="{72C28C08-5467-42A2-9A82-7611A88602E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B7A6AA-907D-4DFF-91BD-74E0F0EDE1C1}" type="pres">
      <dgm:prSet presAssocID="{D46356B0-B251-4FBA-8938-3FB1A9036991}" presName="space" presStyleCnt="0"/>
      <dgm:spPr/>
      <dgm:t>
        <a:bodyPr/>
        <a:lstStyle/>
        <a:p>
          <a:endParaRPr lang="hu-HU"/>
        </a:p>
      </dgm:t>
    </dgm:pt>
    <dgm:pt modelId="{8F54FE78-92EB-4391-8D92-817703C1D296}" type="pres">
      <dgm:prSet presAssocID="{5C4E98FE-F337-4CA7-9274-44780D7A1971}" presName="composite" presStyleCnt="0"/>
      <dgm:spPr/>
      <dgm:t>
        <a:bodyPr/>
        <a:lstStyle/>
        <a:p>
          <a:endParaRPr lang="hu-HU"/>
        </a:p>
      </dgm:t>
    </dgm:pt>
    <dgm:pt modelId="{0611ED28-BAB4-4884-B365-7D00E4F759E3}" type="pres">
      <dgm:prSet presAssocID="{5C4E98FE-F337-4CA7-9274-44780D7A197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DCB4B7-0864-4850-AB70-4191B4074C4C}" type="pres">
      <dgm:prSet presAssocID="{5C4E98FE-F337-4CA7-9274-44780D7A197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2C12101-E24D-42DE-A5D4-6F56C1C8535A}" type="presOf" srcId="{5C4E98FE-F337-4CA7-9274-44780D7A1971}" destId="{0611ED28-BAB4-4884-B365-7D00E4F759E3}" srcOrd="0" destOrd="0" presId="urn:microsoft.com/office/officeart/2005/8/layout/hList1"/>
    <dgm:cxn modelId="{684F5F2F-34BB-45DC-8A39-3E16F9EF025B}" srcId="{5C4E98FE-F337-4CA7-9274-44780D7A1971}" destId="{ABF5769C-6027-4A66-B3F9-C243B434E925}" srcOrd="2" destOrd="0" parTransId="{1A957D16-2D4F-4FA1-AAA1-A41D8AE2E08D}" sibTransId="{7FF46EEF-2B88-4034-BE5D-22D3F5CDF203}"/>
    <dgm:cxn modelId="{7FEE680B-1959-4C87-A1B7-5BA2EBD64870}" type="presOf" srcId="{E09E2708-F683-4FB5-BFA8-57D2835853B7}" destId="{8A30D574-B887-4C45-95B6-22B920FA7F4A}" srcOrd="0" destOrd="0" presId="urn:microsoft.com/office/officeart/2005/8/layout/hList1"/>
    <dgm:cxn modelId="{273C805D-5BDE-4AD3-843C-ED5B462BC9BC}" type="presOf" srcId="{9C316896-6B40-4172-8064-D78F43AEA62F}" destId="{8983D9B1-A097-44A5-932C-B20BAE198DBC}" srcOrd="0" destOrd="1" presId="urn:microsoft.com/office/officeart/2005/8/layout/hList1"/>
    <dgm:cxn modelId="{1911323B-2DC8-4DCB-B883-B4F4B51CF275}" type="presOf" srcId="{A65F8E3F-28A2-4769-ABF6-6FF309E8F7F1}" destId="{B30F867A-15EC-45A8-AAD2-9B47257F8C5B}" srcOrd="0" destOrd="1" presId="urn:microsoft.com/office/officeart/2005/8/layout/hList1"/>
    <dgm:cxn modelId="{C169EC23-2EE2-4459-A543-52CEAA6C78E3}" srcId="{17F1EC38-F029-475C-B31A-E3F20B3F0E4A}" destId="{2CC58146-AB89-4CF2-A18C-1B6643C0BD5E}" srcOrd="0" destOrd="0" parTransId="{4A18CE20-5628-4740-8711-E0E244D333AE}" sibTransId="{CD813ECE-038E-410F-8E03-76E58A33D0AE}"/>
    <dgm:cxn modelId="{AFCBAAC0-A15B-46BE-83E3-06B3B3C327C3}" type="presOf" srcId="{F4D6A545-FD75-4353-B587-406CFA42BA38}" destId="{B30F867A-15EC-45A8-AAD2-9B47257F8C5B}" srcOrd="0" destOrd="3" presId="urn:microsoft.com/office/officeart/2005/8/layout/hList1"/>
    <dgm:cxn modelId="{E15BA89C-B9F8-450B-920E-C110769140F7}" srcId="{5C4E98FE-F337-4CA7-9274-44780D7A1971}" destId="{A934963A-A65E-4983-9975-9A2054B624EC}" srcOrd="1" destOrd="0" parTransId="{FF70FC20-4F3D-4FDC-B297-F8F5840BEB7C}" sibTransId="{40B2042F-5D55-43D1-BFFD-549B7E462340}"/>
    <dgm:cxn modelId="{D39C7C59-7337-438E-880A-593DAEC357C7}" type="presOf" srcId="{0CAB6E58-4708-4632-A04F-E8E7B07B1B6F}" destId="{B30F867A-15EC-45A8-AAD2-9B47257F8C5B}" srcOrd="0" destOrd="2" presId="urn:microsoft.com/office/officeart/2005/8/layout/hList1"/>
    <dgm:cxn modelId="{1D6BE4CD-32AD-402A-94A1-FDC6D1507B69}" srcId="{72C28C08-5467-42A2-9A82-7611A88602EB}" destId="{6462B030-D36F-4905-A852-099F7CA23BFF}" srcOrd="0" destOrd="0" parTransId="{A965AA52-37F0-4D3A-9850-25E057C9C463}" sibTransId="{26A8EBC0-4699-4D0B-8BD6-3A8FB4C39A9A}"/>
    <dgm:cxn modelId="{48F2D09B-136C-4868-9439-CCE73B12053B}" srcId="{7B7AECB2-1651-4883-9E54-66A8683816C1}" destId="{DF587EFA-F20D-44D2-9AF2-3211CC3E0CAE}" srcOrd="0" destOrd="0" parTransId="{5870CDE2-EF88-477A-AFC5-43B945D6C532}" sibTransId="{99F0BDE7-BA02-4946-B4A5-148E6EB01815}"/>
    <dgm:cxn modelId="{452FB140-5E6B-4354-8E99-84C8DF858021}" type="presOf" srcId="{7B7AECB2-1651-4883-9E54-66A8683816C1}" destId="{C5DE4EFF-DE0B-4B42-9793-FFB4AB28E38B}" srcOrd="0" destOrd="0" presId="urn:microsoft.com/office/officeart/2005/8/layout/hList1"/>
    <dgm:cxn modelId="{D6205AF6-3798-40CD-AB23-E9E2A01960A5}" srcId="{7B7AECB2-1651-4883-9E54-66A8683816C1}" destId="{9FBF68CA-39D0-4746-A503-7AEE792601FF}" srcOrd="2" destOrd="0" parTransId="{D1728AC4-4F24-4629-84CE-86481D368B7B}" sibTransId="{F5E0DDAF-5618-432B-8E8D-42E1D408A6FA}"/>
    <dgm:cxn modelId="{7FACCB71-B030-4355-86BA-1A124CA3B94E}" srcId="{E09E2708-F683-4FB5-BFA8-57D2835853B7}" destId="{7B7AECB2-1651-4883-9E54-66A8683816C1}" srcOrd="1" destOrd="0" parTransId="{DE864029-B576-4347-84B7-33170BDC3B01}" sibTransId="{0DF46CFE-D1DA-4F5E-BC84-1FF9EB168BD5}"/>
    <dgm:cxn modelId="{119C02C7-FC06-46E1-A68A-E4B464885D0D}" type="presOf" srcId="{A934963A-A65E-4983-9975-9A2054B624EC}" destId="{79DCB4B7-0864-4850-AB70-4191B4074C4C}" srcOrd="0" destOrd="1" presId="urn:microsoft.com/office/officeart/2005/8/layout/hList1"/>
    <dgm:cxn modelId="{FC43B22B-F9FE-4F66-A4A6-2AA61E487C2E}" srcId="{72C28C08-5467-42A2-9A82-7611A88602EB}" destId="{0CAB6E58-4708-4632-A04F-E8E7B07B1B6F}" srcOrd="2" destOrd="0" parTransId="{4F301922-2196-43D7-8442-22E88B3DE962}" sibTransId="{8CA88931-0306-4930-A79A-06A59AD70F3A}"/>
    <dgm:cxn modelId="{1A5D38D1-0E8F-48D3-BDD3-57122FEADF85}" srcId="{E09E2708-F683-4FB5-BFA8-57D2835853B7}" destId="{17F1EC38-F029-475C-B31A-E3F20B3F0E4A}" srcOrd="0" destOrd="0" parTransId="{E57EBE48-6A67-4AFC-8C10-4E4FC1D078E3}" sibTransId="{D206B4B0-E8B8-49EC-A81E-18412A45E44D}"/>
    <dgm:cxn modelId="{E37DA4AB-2D3C-4967-8952-FB616D856461}" srcId="{7B7AECB2-1651-4883-9E54-66A8683816C1}" destId="{7A2A7DEF-383E-4CFE-8AD4-84DCBA46CA62}" srcOrd="1" destOrd="0" parTransId="{299D8A7F-84C6-4A00-A808-A82D348A9624}" sibTransId="{FDAC6362-6862-45A2-90AB-EE8D6E842411}"/>
    <dgm:cxn modelId="{2C790615-52AA-47CA-B9C3-683985506321}" type="presOf" srcId="{C4902578-EB0F-4CA0-93E0-819264A73DD2}" destId="{B18CAD9A-6F81-42A4-8339-E5C9BABEDDF0}" srcOrd="0" destOrd="3" presId="urn:microsoft.com/office/officeart/2005/8/layout/hList1"/>
    <dgm:cxn modelId="{4C1EB6BA-45F6-4D97-86C3-8B127B2C8CEA}" srcId="{17F1EC38-F029-475C-B31A-E3F20B3F0E4A}" destId="{9C316896-6B40-4172-8064-D78F43AEA62F}" srcOrd="1" destOrd="0" parTransId="{C0AC7960-EFD3-449D-A648-FAB2D8BF4A78}" sibTransId="{E7E4723C-BE1E-456E-B9F8-D0077B1BF986}"/>
    <dgm:cxn modelId="{710D8F2E-D173-4963-907A-A3AAD1D23345}" type="presOf" srcId="{ABF5769C-6027-4A66-B3F9-C243B434E925}" destId="{79DCB4B7-0864-4850-AB70-4191B4074C4C}" srcOrd="0" destOrd="2" presId="urn:microsoft.com/office/officeart/2005/8/layout/hList1"/>
    <dgm:cxn modelId="{A9ECFA39-F8D0-46CA-AD0B-3CF2BA15C66A}" srcId="{E09E2708-F683-4FB5-BFA8-57D2835853B7}" destId="{72C28C08-5467-42A2-9A82-7611A88602EB}" srcOrd="2" destOrd="0" parTransId="{0041FF5A-759D-461B-8E57-5D8F683DD8CF}" sibTransId="{D46356B0-B251-4FBA-8938-3FB1A9036991}"/>
    <dgm:cxn modelId="{F2502BF4-7E7D-424C-A8C3-3A4BEC706E3B}" type="presOf" srcId="{77CA2196-5B4B-4E93-BC7B-560A23FD587A}" destId="{8983D9B1-A097-44A5-932C-B20BAE198DBC}" srcOrd="0" destOrd="2" presId="urn:microsoft.com/office/officeart/2005/8/layout/hList1"/>
    <dgm:cxn modelId="{B5F4402C-FEF2-4F35-9960-88E9616F7197}" srcId="{72C28C08-5467-42A2-9A82-7611A88602EB}" destId="{A65F8E3F-28A2-4769-ABF6-6FF309E8F7F1}" srcOrd="1" destOrd="0" parTransId="{BE18C648-AC2D-485B-8E1F-BCE3989F1F8C}" sibTransId="{C75024A4-9786-4988-9809-86D264CC47A4}"/>
    <dgm:cxn modelId="{9F259FB1-7B07-4CD7-B40F-96D6BAFF0391}" type="presOf" srcId="{7A2A7DEF-383E-4CFE-8AD4-84DCBA46CA62}" destId="{B18CAD9A-6F81-42A4-8339-E5C9BABEDDF0}" srcOrd="0" destOrd="1" presId="urn:microsoft.com/office/officeart/2005/8/layout/hList1"/>
    <dgm:cxn modelId="{87534CDB-EB93-4FB0-973B-03FCA95DA260}" type="presOf" srcId="{DF587EFA-F20D-44D2-9AF2-3211CC3E0CAE}" destId="{B18CAD9A-6F81-42A4-8339-E5C9BABEDDF0}" srcOrd="0" destOrd="0" presId="urn:microsoft.com/office/officeart/2005/8/layout/hList1"/>
    <dgm:cxn modelId="{739BB247-EB16-4653-8193-5CC39D58A45B}" type="presOf" srcId="{2CC58146-AB89-4CF2-A18C-1B6643C0BD5E}" destId="{8983D9B1-A097-44A5-932C-B20BAE198DBC}" srcOrd="0" destOrd="0" presId="urn:microsoft.com/office/officeart/2005/8/layout/hList1"/>
    <dgm:cxn modelId="{C934AF68-B699-4AA1-A016-635511E594CB}" type="presOf" srcId="{17F1EC38-F029-475C-B31A-E3F20B3F0E4A}" destId="{FA5D0CB1-E26A-4749-AAFF-79910A6FE742}" srcOrd="0" destOrd="0" presId="urn:microsoft.com/office/officeart/2005/8/layout/hList1"/>
    <dgm:cxn modelId="{3F2390FF-6FBF-4B59-AAE1-BFA709CA3603}" type="presOf" srcId="{9B672281-235F-462D-9EC1-0D78D61ED3AB}" destId="{79DCB4B7-0864-4850-AB70-4191B4074C4C}" srcOrd="0" destOrd="0" presId="urn:microsoft.com/office/officeart/2005/8/layout/hList1"/>
    <dgm:cxn modelId="{63608C0A-0558-441F-8A38-7294E16A94BA}" srcId="{7B7AECB2-1651-4883-9E54-66A8683816C1}" destId="{C4902578-EB0F-4CA0-93E0-819264A73DD2}" srcOrd="3" destOrd="0" parTransId="{8191D35C-0ADC-4569-B12C-BAA4697E97B8}" sibTransId="{EDB0942B-E6E4-43D5-AC81-9967FA1C140F}"/>
    <dgm:cxn modelId="{4CB6EA88-47CC-4A56-ABBC-B64F983A9DB6}" type="presOf" srcId="{6462B030-D36F-4905-A852-099F7CA23BFF}" destId="{B30F867A-15EC-45A8-AAD2-9B47257F8C5B}" srcOrd="0" destOrd="0" presId="urn:microsoft.com/office/officeart/2005/8/layout/hList1"/>
    <dgm:cxn modelId="{116FB0DC-BDC6-4FD5-BA74-551A70EBE080}" srcId="{5C4E98FE-F337-4CA7-9274-44780D7A1971}" destId="{9B672281-235F-462D-9EC1-0D78D61ED3AB}" srcOrd="0" destOrd="0" parTransId="{96BCAC24-6857-47EA-A260-D727E08E99AB}" sibTransId="{73368CD2-EE8F-463C-A598-5D5B7A20DB1D}"/>
    <dgm:cxn modelId="{75DA21D3-C09D-42F3-B789-D3B8792CA185}" srcId="{E09E2708-F683-4FB5-BFA8-57D2835853B7}" destId="{5C4E98FE-F337-4CA7-9274-44780D7A1971}" srcOrd="3" destOrd="0" parTransId="{CD98A3B0-EE0A-4BA2-B680-98333064965C}" sibTransId="{00AAAED9-0900-41B6-9D8B-C417A415B3E6}"/>
    <dgm:cxn modelId="{CC1999F0-6980-4921-B395-5D07BE213F79}" srcId="{17F1EC38-F029-475C-B31A-E3F20B3F0E4A}" destId="{77CA2196-5B4B-4E93-BC7B-560A23FD587A}" srcOrd="2" destOrd="0" parTransId="{46C3BA89-8620-4A9C-8398-B755C2B86DEA}" sibTransId="{8C1E2555-9C4D-4A24-BB23-1A09FF51D37F}"/>
    <dgm:cxn modelId="{E3A553E2-7E1B-4F46-BE14-161958E6A1EC}" srcId="{72C28C08-5467-42A2-9A82-7611A88602EB}" destId="{F4D6A545-FD75-4353-B587-406CFA42BA38}" srcOrd="3" destOrd="0" parTransId="{ACEED1D3-256E-41A9-9618-FD2371D48B9D}" sibTransId="{0E283C87-89FB-4945-AD10-096318A93600}"/>
    <dgm:cxn modelId="{CCA7119A-497B-4E10-951A-F5D72EB39FFD}" type="presOf" srcId="{72C28C08-5467-42A2-9A82-7611A88602EB}" destId="{2219AABB-FB6E-4EE6-99A9-28A7062D8BA9}" srcOrd="0" destOrd="0" presId="urn:microsoft.com/office/officeart/2005/8/layout/hList1"/>
    <dgm:cxn modelId="{14490A45-FDCA-4375-9933-41BDB20BB59F}" type="presOf" srcId="{9FBF68CA-39D0-4746-A503-7AEE792601FF}" destId="{B18CAD9A-6F81-42A4-8339-E5C9BABEDDF0}" srcOrd="0" destOrd="2" presId="urn:microsoft.com/office/officeart/2005/8/layout/hList1"/>
    <dgm:cxn modelId="{C9C56D72-5D42-42C6-8565-4E853F734872}" type="presParOf" srcId="{8A30D574-B887-4C45-95B6-22B920FA7F4A}" destId="{6C06CB6E-F534-434C-99A0-A8A1E1E4246B}" srcOrd="0" destOrd="0" presId="urn:microsoft.com/office/officeart/2005/8/layout/hList1"/>
    <dgm:cxn modelId="{C43E0A34-6ADE-4614-B1A9-F0254628E092}" type="presParOf" srcId="{6C06CB6E-F534-434C-99A0-A8A1E1E4246B}" destId="{FA5D0CB1-E26A-4749-AAFF-79910A6FE742}" srcOrd="0" destOrd="0" presId="urn:microsoft.com/office/officeart/2005/8/layout/hList1"/>
    <dgm:cxn modelId="{0008A562-AE73-4A37-82E7-49EBBE47EF94}" type="presParOf" srcId="{6C06CB6E-F534-434C-99A0-A8A1E1E4246B}" destId="{8983D9B1-A097-44A5-932C-B20BAE198DBC}" srcOrd="1" destOrd="0" presId="urn:microsoft.com/office/officeart/2005/8/layout/hList1"/>
    <dgm:cxn modelId="{1F7C5543-26A4-4237-81CC-73E48DBAD282}" type="presParOf" srcId="{8A30D574-B887-4C45-95B6-22B920FA7F4A}" destId="{D04E9CC4-3459-4B6D-9525-5DB2100E2B77}" srcOrd="1" destOrd="0" presId="urn:microsoft.com/office/officeart/2005/8/layout/hList1"/>
    <dgm:cxn modelId="{309F4876-6E50-47DD-AD53-9A01D7C9D3BA}" type="presParOf" srcId="{8A30D574-B887-4C45-95B6-22B920FA7F4A}" destId="{4AFA07E3-8F59-45E1-93DD-85BA6096EE17}" srcOrd="2" destOrd="0" presId="urn:microsoft.com/office/officeart/2005/8/layout/hList1"/>
    <dgm:cxn modelId="{EF6D42CC-7A26-400C-B7BA-631AD8129FE8}" type="presParOf" srcId="{4AFA07E3-8F59-45E1-93DD-85BA6096EE17}" destId="{C5DE4EFF-DE0B-4B42-9793-FFB4AB28E38B}" srcOrd="0" destOrd="0" presId="urn:microsoft.com/office/officeart/2005/8/layout/hList1"/>
    <dgm:cxn modelId="{083E2E6D-5D1B-4DE3-BEB5-BE712434656E}" type="presParOf" srcId="{4AFA07E3-8F59-45E1-93DD-85BA6096EE17}" destId="{B18CAD9A-6F81-42A4-8339-E5C9BABEDDF0}" srcOrd="1" destOrd="0" presId="urn:microsoft.com/office/officeart/2005/8/layout/hList1"/>
    <dgm:cxn modelId="{A580AB9D-FCA6-4EAB-A350-224023E22D03}" type="presParOf" srcId="{8A30D574-B887-4C45-95B6-22B920FA7F4A}" destId="{0852FF4C-A664-489B-B613-AB16CF5FE4E3}" srcOrd="3" destOrd="0" presId="urn:microsoft.com/office/officeart/2005/8/layout/hList1"/>
    <dgm:cxn modelId="{22B6AD12-3474-469E-B31C-A8B45CA5EBF3}" type="presParOf" srcId="{8A30D574-B887-4C45-95B6-22B920FA7F4A}" destId="{1BA52C54-831F-4689-B366-DDDB57771CA6}" srcOrd="4" destOrd="0" presId="urn:microsoft.com/office/officeart/2005/8/layout/hList1"/>
    <dgm:cxn modelId="{10C18003-DE41-469E-8374-98EABE92A0C9}" type="presParOf" srcId="{1BA52C54-831F-4689-B366-DDDB57771CA6}" destId="{2219AABB-FB6E-4EE6-99A9-28A7062D8BA9}" srcOrd="0" destOrd="0" presId="urn:microsoft.com/office/officeart/2005/8/layout/hList1"/>
    <dgm:cxn modelId="{206A66BA-7998-4426-8112-83586E597970}" type="presParOf" srcId="{1BA52C54-831F-4689-B366-DDDB57771CA6}" destId="{B30F867A-15EC-45A8-AAD2-9B47257F8C5B}" srcOrd="1" destOrd="0" presId="urn:microsoft.com/office/officeart/2005/8/layout/hList1"/>
    <dgm:cxn modelId="{DB2BA22B-3461-434C-AF04-E808F11C63F4}" type="presParOf" srcId="{8A30D574-B887-4C45-95B6-22B920FA7F4A}" destId="{20B7A6AA-907D-4DFF-91BD-74E0F0EDE1C1}" srcOrd="5" destOrd="0" presId="urn:microsoft.com/office/officeart/2005/8/layout/hList1"/>
    <dgm:cxn modelId="{0993EFBC-43D5-49AF-8D90-D57FBA89B98A}" type="presParOf" srcId="{8A30D574-B887-4C45-95B6-22B920FA7F4A}" destId="{8F54FE78-92EB-4391-8D92-817703C1D296}" srcOrd="6" destOrd="0" presId="urn:microsoft.com/office/officeart/2005/8/layout/hList1"/>
    <dgm:cxn modelId="{4A582D14-5EE0-4653-A880-EC02DC8F12FB}" type="presParOf" srcId="{8F54FE78-92EB-4391-8D92-817703C1D296}" destId="{0611ED28-BAB4-4884-B365-7D00E4F759E3}" srcOrd="0" destOrd="0" presId="urn:microsoft.com/office/officeart/2005/8/layout/hList1"/>
    <dgm:cxn modelId="{75313F6F-7781-4E80-A2A3-D9EFA098F894}" type="presParOf" srcId="{8F54FE78-92EB-4391-8D92-817703C1D296}" destId="{79DCB4B7-0864-4850-AB70-4191B4074C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2C016-CD42-4D39-ABDF-B8C47DC3489B}" type="doc">
      <dgm:prSet loTypeId="urn:microsoft.com/office/officeart/2005/8/layout/hList9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u-HU"/>
        </a:p>
      </dgm:t>
    </dgm:pt>
    <dgm:pt modelId="{E7D59F83-2AB4-4F65-83AB-5B453EFD7D3B}">
      <dgm:prSet phldrT="[Szöveg]"/>
      <dgm:spPr/>
      <dgm:t>
        <a:bodyPr/>
        <a:lstStyle/>
        <a:p>
          <a:r>
            <a:rPr lang="hu-HU" dirty="0" smtClean="0"/>
            <a:t>2014</a:t>
          </a:r>
          <a:endParaRPr lang="hu-HU" dirty="0"/>
        </a:p>
      </dgm:t>
    </dgm:pt>
    <dgm:pt modelId="{A0FCD3FD-E6B1-4813-821C-B4B0AD634215}" type="parTrans" cxnId="{4CD7EEB6-CA20-4243-9BCC-5C27110EF2E6}">
      <dgm:prSet/>
      <dgm:spPr/>
      <dgm:t>
        <a:bodyPr/>
        <a:lstStyle/>
        <a:p>
          <a:endParaRPr lang="hu-HU"/>
        </a:p>
      </dgm:t>
    </dgm:pt>
    <dgm:pt modelId="{74DA9B77-4250-4204-A035-91F9EF604490}" type="sibTrans" cxnId="{4CD7EEB6-CA20-4243-9BCC-5C27110EF2E6}">
      <dgm:prSet/>
      <dgm:spPr/>
      <dgm:t>
        <a:bodyPr/>
        <a:lstStyle/>
        <a:p>
          <a:endParaRPr lang="hu-HU"/>
        </a:p>
      </dgm:t>
    </dgm:pt>
    <dgm:pt modelId="{2CFD4D22-8EC9-4B71-A78C-1E2A31E3BEC7}">
      <dgm:prSet phldrT="[Szöveg]" custT="1"/>
      <dgm:spPr/>
      <dgm:t>
        <a:bodyPr/>
        <a:lstStyle/>
        <a:p>
          <a:r>
            <a:rPr lang="hu-HU" sz="3200" b="1" dirty="0" smtClean="0"/>
            <a:t>227 millió </a:t>
          </a:r>
          <a:r>
            <a:rPr lang="hu-HU" sz="2800" dirty="0" smtClean="0"/>
            <a:t>(lakhatásra, segélyekre)</a:t>
          </a:r>
          <a:endParaRPr lang="hu-HU" sz="3600" dirty="0"/>
        </a:p>
      </dgm:t>
    </dgm:pt>
    <dgm:pt modelId="{02A2C397-E080-4601-A8B6-E42C77AAB688}" type="parTrans" cxnId="{86080F99-FB12-400C-B38A-C2118F798DF8}">
      <dgm:prSet/>
      <dgm:spPr/>
      <dgm:t>
        <a:bodyPr/>
        <a:lstStyle/>
        <a:p>
          <a:endParaRPr lang="hu-HU"/>
        </a:p>
      </dgm:t>
    </dgm:pt>
    <dgm:pt modelId="{7173C3D5-152C-4E0E-A7C3-0584BC933B21}" type="sibTrans" cxnId="{86080F99-FB12-400C-B38A-C2118F798DF8}">
      <dgm:prSet/>
      <dgm:spPr/>
      <dgm:t>
        <a:bodyPr/>
        <a:lstStyle/>
        <a:p>
          <a:endParaRPr lang="hu-HU"/>
        </a:p>
      </dgm:t>
    </dgm:pt>
    <dgm:pt modelId="{302BD9BC-7EA3-4681-94DB-293D95F603C5}">
      <dgm:prSet phldrT="[Szöveg]" custT="1"/>
      <dgm:spPr/>
      <dgm:t>
        <a:bodyPr/>
        <a:lstStyle/>
        <a:p>
          <a:r>
            <a:rPr lang="hu-HU" sz="3200" b="1" dirty="0" smtClean="0"/>
            <a:t>+ 300 millió </a:t>
          </a:r>
        </a:p>
        <a:p>
          <a:r>
            <a:rPr lang="hu-HU" sz="2800" dirty="0" smtClean="0"/>
            <a:t>(ingyenes étkeztetésre)</a:t>
          </a:r>
          <a:endParaRPr lang="hu-HU" sz="2800" dirty="0"/>
        </a:p>
      </dgm:t>
    </dgm:pt>
    <dgm:pt modelId="{D9372D6D-C555-4263-A5AA-7334A12E248F}" type="parTrans" cxnId="{F9A1CDD7-AE42-4EE1-AF9E-72E77D4C8774}">
      <dgm:prSet/>
      <dgm:spPr/>
      <dgm:t>
        <a:bodyPr/>
        <a:lstStyle/>
        <a:p>
          <a:endParaRPr lang="hu-HU"/>
        </a:p>
      </dgm:t>
    </dgm:pt>
    <dgm:pt modelId="{F698445A-7556-4855-BA78-9EE37A406153}" type="sibTrans" cxnId="{F9A1CDD7-AE42-4EE1-AF9E-72E77D4C8774}">
      <dgm:prSet/>
      <dgm:spPr/>
      <dgm:t>
        <a:bodyPr/>
        <a:lstStyle/>
        <a:p>
          <a:endParaRPr lang="hu-HU"/>
        </a:p>
      </dgm:t>
    </dgm:pt>
    <dgm:pt modelId="{5228E7AB-5598-4833-ABD3-E3D014C91437}">
      <dgm:prSet phldrT="[Szöveg]" custT="1"/>
      <dgm:spPr/>
      <dgm:t>
        <a:bodyPr/>
        <a:lstStyle/>
        <a:p>
          <a:r>
            <a:rPr lang="hu-HU" sz="4700" dirty="0" smtClean="0"/>
            <a:t>2015</a:t>
          </a:r>
        </a:p>
      </dgm:t>
    </dgm:pt>
    <dgm:pt modelId="{90E05487-211E-4A8E-B7C6-2EAAD94C834D}" type="parTrans" cxnId="{437D0F8C-49FC-4ED4-8C92-E6808362DAEC}">
      <dgm:prSet/>
      <dgm:spPr/>
      <dgm:t>
        <a:bodyPr/>
        <a:lstStyle/>
        <a:p>
          <a:endParaRPr lang="hu-HU"/>
        </a:p>
      </dgm:t>
    </dgm:pt>
    <dgm:pt modelId="{0050AD53-3E6A-4693-AE18-8FAB41D52EF7}" type="sibTrans" cxnId="{437D0F8C-49FC-4ED4-8C92-E6808362DAEC}">
      <dgm:prSet/>
      <dgm:spPr/>
      <dgm:t>
        <a:bodyPr/>
        <a:lstStyle/>
        <a:p>
          <a:endParaRPr lang="hu-HU"/>
        </a:p>
      </dgm:t>
    </dgm:pt>
    <dgm:pt modelId="{19AC03CE-B3B9-486A-9F21-C54A08A5F59A}">
      <dgm:prSet phldrT="[Szöveg]" custT="1"/>
      <dgm:spPr/>
      <dgm:t>
        <a:bodyPr/>
        <a:lstStyle/>
        <a:p>
          <a:r>
            <a:rPr lang="hu-HU" sz="3200" b="1" dirty="0" smtClean="0"/>
            <a:t>277 millió </a:t>
          </a:r>
          <a:r>
            <a:rPr lang="hu-HU" sz="2800" dirty="0" smtClean="0"/>
            <a:t>(települési támogatás)</a:t>
          </a:r>
          <a:endParaRPr lang="hu-HU" sz="3600" dirty="0"/>
        </a:p>
      </dgm:t>
    </dgm:pt>
    <dgm:pt modelId="{A3598651-E5E1-4E57-AB45-17C981B10FFB}" type="parTrans" cxnId="{A0404C59-8264-4EAF-AF6A-C244D725F8C2}">
      <dgm:prSet/>
      <dgm:spPr/>
      <dgm:t>
        <a:bodyPr/>
        <a:lstStyle/>
        <a:p>
          <a:endParaRPr lang="hu-HU"/>
        </a:p>
      </dgm:t>
    </dgm:pt>
    <dgm:pt modelId="{91E79332-14A5-4A74-8BE4-CA108630C216}" type="sibTrans" cxnId="{A0404C59-8264-4EAF-AF6A-C244D725F8C2}">
      <dgm:prSet/>
      <dgm:spPr/>
      <dgm:t>
        <a:bodyPr/>
        <a:lstStyle/>
        <a:p>
          <a:endParaRPr lang="hu-HU"/>
        </a:p>
      </dgm:t>
    </dgm:pt>
    <dgm:pt modelId="{EE0F52AC-1798-473E-8F49-2997BE425BE9}">
      <dgm:prSet phldrT="[Szöveg]" custT="1"/>
      <dgm:spPr/>
      <dgm:t>
        <a:bodyPr/>
        <a:lstStyle/>
        <a:p>
          <a:r>
            <a:rPr lang="hu-HU" sz="3200" b="1" dirty="0" smtClean="0"/>
            <a:t>+ 300 millió </a:t>
          </a:r>
          <a:r>
            <a:rPr lang="hu-HU" sz="3000" b="0" dirty="0" smtClean="0"/>
            <a:t>(</a:t>
          </a:r>
          <a:r>
            <a:rPr lang="hu-HU" sz="2800" dirty="0" smtClean="0"/>
            <a:t>ingyenes étkeztetésre)</a:t>
          </a:r>
        </a:p>
      </dgm:t>
    </dgm:pt>
    <dgm:pt modelId="{4A7122D2-396A-4AA0-9452-BF41D580D3A4}" type="parTrans" cxnId="{40C57406-64B6-456F-B2B4-12F165E3BBB6}">
      <dgm:prSet/>
      <dgm:spPr/>
      <dgm:t>
        <a:bodyPr/>
        <a:lstStyle/>
        <a:p>
          <a:endParaRPr lang="hu-HU"/>
        </a:p>
      </dgm:t>
    </dgm:pt>
    <dgm:pt modelId="{EF59B491-1333-4E3B-A0A4-C69C4C788B52}" type="sibTrans" cxnId="{40C57406-64B6-456F-B2B4-12F165E3BBB6}">
      <dgm:prSet/>
      <dgm:spPr/>
      <dgm:t>
        <a:bodyPr/>
        <a:lstStyle/>
        <a:p>
          <a:endParaRPr lang="hu-HU"/>
        </a:p>
      </dgm:t>
    </dgm:pt>
    <dgm:pt modelId="{76800117-107D-4A3F-8DB1-0520DDA4CCC0}" type="pres">
      <dgm:prSet presAssocID="{EE22C016-CD42-4D39-ABDF-B8C47DC3489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EF0CA93C-88E7-4E85-98AD-062206452B59}" type="pres">
      <dgm:prSet presAssocID="{E7D59F83-2AB4-4F65-83AB-5B453EFD7D3B}" presName="posSpace" presStyleCnt="0"/>
      <dgm:spPr/>
      <dgm:t>
        <a:bodyPr/>
        <a:lstStyle/>
        <a:p>
          <a:endParaRPr lang="hu-HU"/>
        </a:p>
      </dgm:t>
    </dgm:pt>
    <dgm:pt modelId="{69DA6429-F680-4F6B-8C0F-84A084BF5CB3}" type="pres">
      <dgm:prSet presAssocID="{E7D59F83-2AB4-4F65-83AB-5B453EFD7D3B}" presName="vertFlow" presStyleCnt="0"/>
      <dgm:spPr/>
      <dgm:t>
        <a:bodyPr/>
        <a:lstStyle/>
        <a:p>
          <a:endParaRPr lang="hu-HU"/>
        </a:p>
      </dgm:t>
    </dgm:pt>
    <dgm:pt modelId="{53CE039C-1E26-432E-B49E-175433109E71}" type="pres">
      <dgm:prSet presAssocID="{E7D59F83-2AB4-4F65-83AB-5B453EFD7D3B}" presName="topSpace" presStyleCnt="0"/>
      <dgm:spPr/>
      <dgm:t>
        <a:bodyPr/>
        <a:lstStyle/>
        <a:p>
          <a:endParaRPr lang="hu-HU"/>
        </a:p>
      </dgm:t>
    </dgm:pt>
    <dgm:pt modelId="{03ECE8A9-F533-4028-B442-CCA9625691D4}" type="pres">
      <dgm:prSet presAssocID="{E7D59F83-2AB4-4F65-83AB-5B453EFD7D3B}" presName="firstComp" presStyleCnt="0"/>
      <dgm:spPr/>
      <dgm:t>
        <a:bodyPr/>
        <a:lstStyle/>
        <a:p>
          <a:endParaRPr lang="hu-HU"/>
        </a:p>
      </dgm:t>
    </dgm:pt>
    <dgm:pt modelId="{BE1FC694-C3F5-4DD4-9B63-D1F33275DA86}" type="pres">
      <dgm:prSet presAssocID="{E7D59F83-2AB4-4F65-83AB-5B453EFD7D3B}" presName="firstChild" presStyleLbl="bgAccFollowNode1" presStyleIdx="0" presStyleCnt="4"/>
      <dgm:spPr/>
      <dgm:t>
        <a:bodyPr/>
        <a:lstStyle/>
        <a:p>
          <a:endParaRPr lang="hu-HU"/>
        </a:p>
      </dgm:t>
    </dgm:pt>
    <dgm:pt modelId="{759D813E-49C5-4E74-97E0-DC27583E2EC2}" type="pres">
      <dgm:prSet presAssocID="{E7D59F83-2AB4-4F65-83AB-5B453EFD7D3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4DA244-26ED-40BE-966A-862E47E9D7C7}" type="pres">
      <dgm:prSet presAssocID="{302BD9BC-7EA3-4681-94DB-293D95F603C5}" presName="comp" presStyleCnt="0"/>
      <dgm:spPr/>
      <dgm:t>
        <a:bodyPr/>
        <a:lstStyle/>
        <a:p>
          <a:endParaRPr lang="hu-HU"/>
        </a:p>
      </dgm:t>
    </dgm:pt>
    <dgm:pt modelId="{FCD74703-53BE-4DC4-BCF1-AB27BCA62CFC}" type="pres">
      <dgm:prSet presAssocID="{302BD9BC-7EA3-4681-94DB-293D95F603C5}" presName="child" presStyleLbl="bgAccFollowNode1" presStyleIdx="1" presStyleCnt="4"/>
      <dgm:spPr/>
      <dgm:t>
        <a:bodyPr/>
        <a:lstStyle/>
        <a:p>
          <a:endParaRPr lang="hu-HU"/>
        </a:p>
      </dgm:t>
    </dgm:pt>
    <dgm:pt modelId="{E6D2EC9D-914E-4F86-8162-D00EBABB0D66}" type="pres">
      <dgm:prSet presAssocID="{302BD9BC-7EA3-4681-94DB-293D95F603C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310C43-95C8-4F81-B0C5-32291E044C48}" type="pres">
      <dgm:prSet presAssocID="{E7D59F83-2AB4-4F65-83AB-5B453EFD7D3B}" presName="negSpace" presStyleCnt="0"/>
      <dgm:spPr/>
      <dgm:t>
        <a:bodyPr/>
        <a:lstStyle/>
        <a:p>
          <a:endParaRPr lang="hu-HU"/>
        </a:p>
      </dgm:t>
    </dgm:pt>
    <dgm:pt modelId="{37F164CB-5FB8-47F8-B627-A31CECF4918F}" type="pres">
      <dgm:prSet presAssocID="{E7D59F83-2AB4-4F65-83AB-5B453EFD7D3B}" presName="circle" presStyleLbl="node1" presStyleIdx="0" presStyleCnt="2"/>
      <dgm:spPr/>
      <dgm:t>
        <a:bodyPr/>
        <a:lstStyle/>
        <a:p>
          <a:endParaRPr lang="hu-HU"/>
        </a:p>
      </dgm:t>
    </dgm:pt>
    <dgm:pt modelId="{70621C24-2606-4A55-B81A-4E899D0916BF}" type="pres">
      <dgm:prSet presAssocID="{74DA9B77-4250-4204-A035-91F9EF604490}" presName="transSpace" presStyleCnt="0"/>
      <dgm:spPr/>
      <dgm:t>
        <a:bodyPr/>
        <a:lstStyle/>
        <a:p>
          <a:endParaRPr lang="hu-HU"/>
        </a:p>
      </dgm:t>
    </dgm:pt>
    <dgm:pt modelId="{757212D3-EEA5-4431-AFB9-E96ED8148022}" type="pres">
      <dgm:prSet presAssocID="{5228E7AB-5598-4833-ABD3-E3D014C91437}" presName="posSpace" presStyleCnt="0"/>
      <dgm:spPr/>
      <dgm:t>
        <a:bodyPr/>
        <a:lstStyle/>
        <a:p>
          <a:endParaRPr lang="hu-HU"/>
        </a:p>
      </dgm:t>
    </dgm:pt>
    <dgm:pt modelId="{FB793796-D22F-4E0E-B470-F6EB78C20E32}" type="pres">
      <dgm:prSet presAssocID="{5228E7AB-5598-4833-ABD3-E3D014C91437}" presName="vertFlow" presStyleCnt="0"/>
      <dgm:spPr/>
      <dgm:t>
        <a:bodyPr/>
        <a:lstStyle/>
        <a:p>
          <a:endParaRPr lang="hu-HU"/>
        </a:p>
      </dgm:t>
    </dgm:pt>
    <dgm:pt modelId="{5E833702-5411-438F-8F75-461DED9344B4}" type="pres">
      <dgm:prSet presAssocID="{5228E7AB-5598-4833-ABD3-E3D014C91437}" presName="topSpace" presStyleCnt="0"/>
      <dgm:spPr/>
      <dgm:t>
        <a:bodyPr/>
        <a:lstStyle/>
        <a:p>
          <a:endParaRPr lang="hu-HU"/>
        </a:p>
      </dgm:t>
    </dgm:pt>
    <dgm:pt modelId="{EF31860B-2971-42E1-BE17-D78A233B4779}" type="pres">
      <dgm:prSet presAssocID="{5228E7AB-5598-4833-ABD3-E3D014C91437}" presName="firstComp" presStyleCnt="0"/>
      <dgm:spPr/>
      <dgm:t>
        <a:bodyPr/>
        <a:lstStyle/>
        <a:p>
          <a:endParaRPr lang="hu-HU"/>
        </a:p>
      </dgm:t>
    </dgm:pt>
    <dgm:pt modelId="{15622B30-F5D3-4B5E-BACA-5649FF329EF7}" type="pres">
      <dgm:prSet presAssocID="{5228E7AB-5598-4833-ABD3-E3D014C91437}" presName="firstChild" presStyleLbl="bgAccFollowNode1" presStyleIdx="2" presStyleCnt="4"/>
      <dgm:spPr/>
      <dgm:t>
        <a:bodyPr/>
        <a:lstStyle/>
        <a:p>
          <a:endParaRPr lang="hu-HU"/>
        </a:p>
      </dgm:t>
    </dgm:pt>
    <dgm:pt modelId="{958B3977-BC87-4C5A-8101-EC221E1DC0F1}" type="pres">
      <dgm:prSet presAssocID="{5228E7AB-5598-4833-ABD3-E3D014C9143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4606F2-BD59-43F0-A8DE-3896BCA3564F}" type="pres">
      <dgm:prSet presAssocID="{EE0F52AC-1798-473E-8F49-2997BE425BE9}" presName="comp" presStyleCnt="0"/>
      <dgm:spPr/>
      <dgm:t>
        <a:bodyPr/>
        <a:lstStyle/>
        <a:p>
          <a:endParaRPr lang="hu-HU"/>
        </a:p>
      </dgm:t>
    </dgm:pt>
    <dgm:pt modelId="{557EB517-0E59-4518-BF6E-741130F644CE}" type="pres">
      <dgm:prSet presAssocID="{EE0F52AC-1798-473E-8F49-2997BE425BE9}" presName="child" presStyleLbl="bgAccFollowNode1" presStyleIdx="3" presStyleCnt="4"/>
      <dgm:spPr/>
      <dgm:t>
        <a:bodyPr/>
        <a:lstStyle/>
        <a:p>
          <a:endParaRPr lang="hu-HU"/>
        </a:p>
      </dgm:t>
    </dgm:pt>
    <dgm:pt modelId="{291EDAE3-DC6C-4BCA-8100-C153A488ACB9}" type="pres">
      <dgm:prSet presAssocID="{EE0F52AC-1798-473E-8F49-2997BE425BE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395C7E-C580-45D6-812F-F02FE9BF9CE8}" type="pres">
      <dgm:prSet presAssocID="{5228E7AB-5598-4833-ABD3-E3D014C91437}" presName="negSpace" presStyleCnt="0"/>
      <dgm:spPr/>
      <dgm:t>
        <a:bodyPr/>
        <a:lstStyle/>
        <a:p>
          <a:endParaRPr lang="hu-HU"/>
        </a:p>
      </dgm:t>
    </dgm:pt>
    <dgm:pt modelId="{D9AF0413-2573-461C-A996-1EEE55F3282D}" type="pres">
      <dgm:prSet presAssocID="{5228E7AB-5598-4833-ABD3-E3D014C91437}" presName="circle" presStyleLbl="node1" presStyleIdx="1" presStyleCnt="2"/>
      <dgm:spPr/>
      <dgm:t>
        <a:bodyPr/>
        <a:lstStyle/>
        <a:p>
          <a:endParaRPr lang="hu-HU"/>
        </a:p>
      </dgm:t>
    </dgm:pt>
  </dgm:ptLst>
  <dgm:cxnLst>
    <dgm:cxn modelId="{9A001D9D-57ED-4B09-BAB4-1B9C075C504E}" type="presOf" srcId="{302BD9BC-7EA3-4681-94DB-293D95F603C5}" destId="{E6D2EC9D-914E-4F86-8162-D00EBABB0D66}" srcOrd="1" destOrd="0" presId="urn:microsoft.com/office/officeart/2005/8/layout/hList9"/>
    <dgm:cxn modelId="{BD25D4B3-3346-4405-B002-E7A918699794}" type="presOf" srcId="{5228E7AB-5598-4833-ABD3-E3D014C91437}" destId="{D9AF0413-2573-461C-A996-1EEE55F3282D}" srcOrd="0" destOrd="0" presId="urn:microsoft.com/office/officeart/2005/8/layout/hList9"/>
    <dgm:cxn modelId="{F9A1CDD7-AE42-4EE1-AF9E-72E77D4C8774}" srcId="{E7D59F83-2AB4-4F65-83AB-5B453EFD7D3B}" destId="{302BD9BC-7EA3-4681-94DB-293D95F603C5}" srcOrd="1" destOrd="0" parTransId="{D9372D6D-C555-4263-A5AA-7334A12E248F}" sibTransId="{F698445A-7556-4855-BA78-9EE37A406153}"/>
    <dgm:cxn modelId="{437D0F8C-49FC-4ED4-8C92-E6808362DAEC}" srcId="{EE22C016-CD42-4D39-ABDF-B8C47DC3489B}" destId="{5228E7AB-5598-4833-ABD3-E3D014C91437}" srcOrd="1" destOrd="0" parTransId="{90E05487-211E-4A8E-B7C6-2EAAD94C834D}" sibTransId="{0050AD53-3E6A-4693-AE18-8FAB41D52EF7}"/>
    <dgm:cxn modelId="{B6688954-2730-4E64-B6E7-6664D535779E}" type="presOf" srcId="{EE0F52AC-1798-473E-8F49-2997BE425BE9}" destId="{291EDAE3-DC6C-4BCA-8100-C153A488ACB9}" srcOrd="1" destOrd="0" presId="urn:microsoft.com/office/officeart/2005/8/layout/hList9"/>
    <dgm:cxn modelId="{86080F99-FB12-400C-B38A-C2118F798DF8}" srcId="{E7D59F83-2AB4-4F65-83AB-5B453EFD7D3B}" destId="{2CFD4D22-8EC9-4B71-A78C-1E2A31E3BEC7}" srcOrd="0" destOrd="0" parTransId="{02A2C397-E080-4601-A8B6-E42C77AAB688}" sibTransId="{7173C3D5-152C-4E0E-A7C3-0584BC933B21}"/>
    <dgm:cxn modelId="{E6DE8F57-85EA-4A63-A6C9-C5467EA7E814}" type="presOf" srcId="{EE0F52AC-1798-473E-8F49-2997BE425BE9}" destId="{557EB517-0E59-4518-BF6E-741130F644CE}" srcOrd="0" destOrd="0" presId="urn:microsoft.com/office/officeart/2005/8/layout/hList9"/>
    <dgm:cxn modelId="{A0404C59-8264-4EAF-AF6A-C244D725F8C2}" srcId="{5228E7AB-5598-4833-ABD3-E3D014C91437}" destId="{19AC03CE-B3B9-486A-9F21-C54A08A5F59A}" srcOrd="0" destOrd="0" parTransId="{A3598651-E5E1-4E57-AB45-17C981B10FFB}" sibTransId="{91E79332-14A5-4A74-8BE4-CA108630C216}"/>
    <dgm:cxn modelId="{29D720A8-4106-4062-9D54-531E459FD50B}" type="presOf" srcId="{E7D59F83-2AB4-4F65-83AB-5B453EFD7D3B}" destId="{37F164CB-5FB8-47F8-B627-A31CECF4918F}" srcOrd="0" destOrd="0" presId="urn:microsoft.com/office/officeart/2005/8/layout/hList9"/>
    <dgm:cxn modelId="{2380D4C3-4581-4F67-B8D4-7EBB7E6370BF}" type="presOf" srcId="{302BD9BC-7EA3-4681-94DB-293D95F603C5}" destId="{FCD74703-53BE-4DC4-BCF1-AB27BCA62CFC}" srcOrd="0" destOrd="0" presId="urn:microsoft.com/office/officeart/2005/8/layout/hList9"/>
    <dgm:cxn modelId="{0C43C55F-A1DB-4559-A42B-1E72F4B82D1A}" type="presOf" srcId="{2CFD4D22-8EC9-4B71-A78C-1E2A31E3BEC7}" destId="{BE1FC694-C3F5-4DD4-9B63-D1F33275DA86}" srcOrd="0" destOrd="0" presId="urn:microsoft.com/office/officeart/2005/8/layout/hList9"/>
    <dgm:cxn modelId="{B46CD457-6543-402A-811E-F0996C664600}" type="presOf" srcId="{19AC03CE-B3B9-486A-9F21-C54A08A5F59A}" destId="{958B3977-BC87-4C5A-8101-EC221E1DC0F1}" srcOrd="1" destOrd="0" presId="urn:microsoft.com/office/officeart/2005/8/layout/hList9"/>
    <dgm:cxn modelId="{4CD7EEB6-CA20-4243-9BCC-5C27110EF2E6}" srcId="{EE22C016-CD42-4D39-ABDF-B8C47DC3489B}" destId="{E7D59F83-2AB4-4F65-83AB-5B453EFD7D3B}" srcOrd="0" destOrd="0" parTransId="{A0FCD3FD-E6B1-4813-821C-B4B0AD634215}" sibTransId="{74DA9B77-4250-4204-A035-91F9EF604490}"/>
    <dgm:cxn modelId="{D8D1C596-CC51-4B20-B673-09CB670031D1}" type="presOf" srcId="{EE22C016-CD42-4D39-ABDF-B8C47DC3489B}" destId="{76800117-107D-4A3F-8DB1-0520DDA4CCC0}" srcOrd="0" destOrd="0" presId="urn:microsoft.com/office/officeart/2005/8/layout/hList9"/>
    <dgm:cxn modelId="{40C57406-64B6-456F-B2B4-12F165E3BBB6}" srcId="{5228E7AB-5598-4833-ABD3-E3D014C91437}" destId="{EE0F52AC-1798-473E-8F49-2997BE425BE9}" srcOrd="1" destOrd="0" parTransId="{4A7122D2-396A-4AA0-9452-BF41D580D3A4}" sibTransId="{EF59B491-1333-4E3B-A0A4-C69C4C788B52}"/>
    <dgm:cxn modelId="{64C33C1A-F301-4CF9-A818-2D4AC4A7DE86}" type="presOf" srcId="{19AC03CE-B3B9-486A-9F21-C54A08A5F59A}" destId="{15622B30-F5D3-4B5E-BACA-5649FF329EF7}" srcOrd="0" destOrd="0" presId="urn:microsoft.com/office/officeart/2005/8/layout/hList9"/>
    <dgm:cxn modelId="{EADCD274-1F75-408B-9C2E-62C48628C78F}" type="presOf" srcId="{2CFD4D22-8EC9-4B71-A78C-1E2A31E3BEC7}" destId="{759D813E-49C5-4E74-97E0-DC27583E2EC2}" srcOrd="1" destOrd="0" presId="urn:microsoft.com/office/officeart/2005/8/layout/hList9"/>
    <dgm:cxn modelId="{115FE989-AAF3-4E55-8B7F-24F21096DF0F}" type="presParOf" srcId="{76800117-107D-4A3F-8DB1-0520DDA4CCC0}" destId="{EF0CA93C-88E7-4E85-98AD-062206452B59}" srcOrd="0" destOrd="0" presId="urn:microsoft.com/office/officeart/2005/8/layout/hList9"/>
    <dgm:cxn modelId="{7C47FDA3-28B1-410B-B41D-293216485B51}" type="presParOf" srcId="{76800117-107D-4A3F-8DB1-0520DDA4CCC0}" destId="{69DA6429-F680-4F6B-8C0F-84A084BF5CB3}" srcOrd="1" destOrd="0" presId="urn:microsoft.com/office/officeart/2005/8/layout/hList9"/>
    <dgm:cxn modelId="{2CD11D9A-F5C6-4332-9D14-2E758A3E3FCC}" type="presParOf" srcId="{69DA6429-F680-4F6B-8C0F-84A084BF5CB3}" destId="{53CE039C-1E26-432E-B49E-175433109E71}" srcOrd="0" destOrd="0" presId="urn:microsoft.com/office/officeart/2005/8/layout/hList9"/>
    <dgm:cxn modelId="{0B039A46-F528-4727-A5DF-46B5864796ED}" type="presParOf" srcId="{69DA6429-F680-4F6B-8C0F-84A084BF5CB3}" destId="{03ECE8A9-F533-4028-B442-CCA9625691D4}" srcOrd="1" destOrd="0" presId="urn:microsoft.com/office/officeart/2005/8/layout/hList9"/>
    <dgm:cxn modelId="{61F89AA7-BB85-4339-B5FC-492952C2EE53}" type="presParOf" srcId="{03ECE8A9-F533-4028-B442-CCA9625691D4}" destId="{BE1FC694-C3F5-4DD4-9B63-D1F33275DA86}" srcOrd="0" destOrd="0" presId="urn:microsoft.com/office/officeart/2005/8/layout/hList9"/>
    <dgm:cxn modelId="{75768B26-B89E-4698-8ACF-7D21CF9FA45D}" type="presParOf" srcId="{03ECE8A9-F533-4028-B442-CCA9625691D4}" destId="{759D813E-49C5-4E74-97E0-DC27583E2EC2}" srcOrd="1" destOrd="0" presId="urn:microsoft.com/office/officeart/2005/8/layout/hList9"/>
    <dgm:cxn modelId="{3C83124D-E851-4100-850E-309D4E751785}" type="presParOf" srcId="{69DA6429-F680-4F6B-8C0F-84A084BF5CB3}" destId="{3A4DA244-26ED-40BE-966A-862E47E9D7C7}" srcOrd="2" destOrd="0" presId="urn:microsoft.com/office/officeart/2005/8/layout/hList9"/>
    <dgm:cxn modelId="{8062884A-9ACE-4E48-8EE5-00D34343C771}" type="presParOf" srcId="{3A4DA244-26ED-40BE-966A-862E47E9D7C7}" destId="{FCD74703-53BE-4DC4-BCF1-AB27BCA62CFC}" srcOrd="0" destOrd="0" presId="urn:microsoft.com/office/officeart/2005/8/layout/hList9"/>
    <dgm:cxn modelId="{3433B197-307E-486E-820F-0F38A0A1CDB6}" type="presParOf" srcId="{3A4DA244-26ED-40BE-966A-862E47E9D7C7}" destId="{E6D2EC9D-914E-4F86-8162-D00EBABB0D66}" srcOrd="1" destOrd="0" presId="urn:microsoft.com/office/officeart/2005/8/layout/hList9"/>
    <dgm:cxn modelId="{0F608E8F-330E-4939-AA53-53BE4FD7CE8B}" type="presParOf" srcId="{76800117-107D-4A3F-8DB1-0520DDA4CCC0}" destId="{20310C43-95C8-4F81-B0C5-32291E044C48}" srcOrd="2" destOrd="0" presId="urn:microsoft.com/office/officeart/2005/8/layout/hList9"/>
    <dgm:cxn modelId="{D7E5A514-82C3-448A-8CBD-3C35EF8281F8}" type="presParOf" srcId="{76800117-107D-4A3F-8DB1-0520DDA4CCC0}" destId="{37F164CB-5FB8-47F8-B627-A31CECF4918F}" srcOrd="3" destOrd="0" presId="urn:microsoft.com/office/officeart/2005/8/layout/hList9"/>
    <dgm:cxn modelId="{F531862D-C74E-4C4A-AB3B-A1C08B13C272}" type="presParOf" srcId="{76800117-107D-4A3F-8DB1-0520DDA4CCC0}" destId="{70621C24-2606-4A55-B81A-4E899D0916BF}" srcOrd="4" destOrd="0" presId="urn:microsoft.com/office/officeart/2005/8/layout/hList9"/>
    <dgm:cxn modelId="{F6464D44-6EF7-40EF-94D7-A54092214E15}" type="presParOf" srcId="{76800117-107D-4A3F-8DB1-0520DDA4CCC0}" destId="{757212D3-EEA5-4431-AFB9-E96ED8148022}" srcOrd="5" destOrd="0" presId="urn:microsoft.com/office/officeart/2005/8/layout/hList9"/>
    <dgm:cxn modelId="{CE6DD01F-B1C7-45EB-8D23-480B0148DF4C}" type="presParOf" srcId="{76800117-107D-4A3F-8DB1-0520DDA4CCC0}" destId="{FB793796-D22F-4E0E-B470-F6EB78C20E32}" srcOrd="6" destOrd="0" presId="urn:microsoft.com/office/officeart/2005/8/layout/hList9"/>
    <dgm:cxn modelId="{F14ADB96-D40E-4EA9-A6E1-941209D18CBE}" type="presParOf" srcId="{FB793796-D22F-4E0E-B470-F6EB78C20E32}" destId="{5E833702-5411-438F-8F75-461DED9344B4}" srcOrd="0" destOrd="0" presId="urn:microsoft.com/office/officeart/2005/8/layout/hList9"/>
    <dgm:cxn modelId="{C188B2BB-5691-4A0C-95B8-A2C7A3B6839A}" type="presParOf" srcId="{FB793796-D22F-4E0E-B470-F6EB78C20E32}" destId="{EF31860B-2971-42E1-BE17-D78A233B4779}" srcOrd="1" destOrd="0" presId="urn:microsoft.com/office/officeart/2005/8/layout/hList9"/>
    <dgm:cxn modelId="{8D0AEF78-6AA2-4DE9-ABFD-6B8C402A56EB}" type="presParOf" srcId="{EF31860B-2971-42E1-BE17-D78A233B4779}" destId="{15622B30-F5D3-4B5E-BACA-5649FF329EF7}" srcOrd="0" destOrd="0" presId="urn:microsoft.com/office/officeart/2005/8/layout/hList9"/>
    <dgm:cxn modelId="{150F14D0-03A8-4865-B628-E712AE4CDD4E}" type="presParOf" srcId="{EF31860B-2971-42E1-BE17-D78A233B4779}" destId="{958B3977-BC87-4C5A-8101-EC221E1DC0F1}" srcOrd="1" destOrd="0" presId="urn:microsoft.com/office/officeart/2005/8/layout/hList9"/>
    <dgm:cxn modelId="{17FC8B68-10BD-4835-A7E4-966F00FC04A0}" type="presParOf" srcId="{FB793796-D22F-4E0E-B470-F6EB78C20E32}" destId="{A24606F2-BD59-43F0-A8DE-3896BCA3564F}" srcOrd="2" destOrd="0" presId="urn:microsoft.com/office/officeart/2005/8/layout/hList9"/>
    <dgm:cxn modelId="{26B96489-34E3-4E16-A433-59E6612633F3}" type="presParOf" srcId="{A24606F2-BD59-43F0-A8DE-3896BCA3564F}" destId="{557EB517-0E59-4518-BF6E-741130F644CE}" srcOrd="0" destOrd="0" presId="urn:microsoft.com/office/officeart/2005/8/layout/hList9"/>
    <dgm:cxn modelId="{CA1D5388-156A-4A63-B244-F57B229B1767}" type="presParOf" srcId="{A24606F2-BD59-43F0-A8DE-3896BCA3564F}" destId="{291EDAE3-DC6C-4BCA-8100-C153A488ACB9}" srcOrd="1" destOrd="0" presId="urn:microsoft.com/office/officeart/2005/8/layout/hList9"/>
    <dgm:cxn modelId="{92C05DFB-44FF-4C26-9B82-9CEEB55AC8C6}" type="presParOf" srcId="{76800117-107D-4A3F-8DB1-0520DDA4CCC0}" destId="{9F395C7E-C580-45D6-812F-F02FE9BF9CE8}" srcOrd="7" destOrd="0" presId="urn:microsoft.com/office/officeart/2005/8/layout/hList9"/>
    <dgm:cxn modelId="{8EC7683B-E741-4010-95B6-D51AFAD39B55}" type="presParOf" srcId="{76800117-107D-4A3F-8DB1-0520DDA4CCC0}" destId="{D9AF0413-2573-461C-A996-1EEE55F3282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9D6667-DA22-4FD2-84BF-CE4B6F406498}" type="doc">
      <dgm:prSet loTypeId="urn:microsoft.com/office/officeart/2005/8/layout/matrix3" loCatId="matrix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u-HU"/>
        </a:p>
      </dgm:t>
    </dgm:pt>
    <dgm:pt modelId="{680A49F6-DCC9-40C8-BEDF-37555D721973}">
      <dgm:prSet phldrT="[Szöveg]"/>
      <dgm:spPr/>
      <dgm:t>
        <a:bodyPr/>
        <a:lstStyle/>
        <a:p>
          <a:r>
            <a:rPr lang="hu-HU" dirty="0" smtClean="0"/>
            <a:t>Aki bérleti díjjal tartozik.</a:t>
          </a:r>
          <a:endParaRPr lang="hu-HU" dirty="0"/>
        </a:p>
      </dgm:t>
    </dgm:pt>
    <dgm:pt modelId="{59BCD96A-404E-4E9F-B177-BE3859EA4EC5}" type="parTrans" cxnId="{54258BDF-7D48-44D5-B2A0-EBFBA3815233}">
      <dgm:prSet/>
      <dgm:spPr/>
      <dgm:t>
        <a:bodyPr/>
        <a:lstStyle/>
        <a:p>
          <a:endParaRPr lang="hu-HU"/>
        </a:p>
      </dgm:t>
    </dgm:pt>
    <dgm:pt modelId="{F9EC6B4D-CE5D-4335-802A-2BDBF6D752E8}" type="sibTrans" cxnId="{54258BDF-7D48-44D5-B2A0-EBFBA3815233}">
      <dgm:prSet/>
      <dgm:spPr/>
      <dgm:t>
        <a:bodyPr/>
        <a:lstStyle/>
        <a:p>
          <a:endParaRPr lang="hu-HU"/>
        </a:p>
      </dgm:t>
    </dgm:pt>
    <dgm:pt modelId="{7E6DDE5F-3E87-47D3-B3DE-4A4FEF4980CB}">
      <dgm:prSet phldrT="[Szöveg]"/>
      <dgm:spPr/>
      <dgm:t>
        <a:bodyPr/>
        <a:lstStyle/>
        <a:p>
          <a:r>
            <a:rPr lang="hu-HU" dirty="0" smtClean="0"/>
            <a:t>Akinek közüzemi tartozása van.</a:t>
          </a:r>
          <a:endParaRPr lang="hu-HU" dirty="0"/>
        </a:p>
      </dgm:t>
    </dgm:pt>
    <dgm:pt modelId="{D414CBD6-EC8E-4AE3-B40D-69BD4CD33C0C}" type="parTrans" cxnId="{3040D319-AD5E-4594-BAAD-88D7F6AFACDF}">
      <dgm:prSet/>
      <dgm:spPr/>
      <dgm:t>
        <a:bodyPr/>
        <a:lstStyle/>
        <a:p>
          <a:endParaRPr lang="hu-HU"/>
        </a:p>
      </dgm:t>
    </dgm:pt>
    <dgm:pt modelId="{A9F62E92-401D-4E8B-BA6B-431FE971F33E}" type="sibTrans" cxnId="{3040D319-AD5E-4594-BAAD-88D7F6AFACDF}">
      <dgm:prSet/>
      <dgm:spPr/>
      <dgm:t>
        <a:bodyPr/>
        <a:lstStyle/>
        <a:p>
          <a:endParaRPr lang="hu-HU"/>
        </a:p>
      </dgm:t>
    </dgm:pt>
    <dgm:pt modelId="{B4949A75-9575-4F23-B98B-B5ACAFBA5058}">
      <dgm:prSet phldrT="[Szöveg]"/>
      <dgm:spPr/>
      <dgm:t>
        <a:bodyPr/>
        <a:lstStyle/>
        <a:p>
          <a:r>
            <a:rPr lang="hu-HU" dirty="0" smtClean="0"/>
            <a:t>Az önkényes lakásfoglaló.</a:t>
          </a:r>
          <a:endParaRPr lang="hu-HU" dirty="0"/>
        </a:p>
      </dgm:t>
    </dgm:pt>
    <dgm:pt modelId="{04F58C10-7801-4ABE-A01C-1DC8F9AB9BCE}" type="parTrans" cxnId="{45E38711-3C15-428B-AB38-BC55838170C4}">
      <dgm:prSet/>
      <dgm:spPr/>
      <dgm:t>
        <a:bodyPr/>
        <a:lstStyle/>
        <a:p>
          <a:endParaRPr lang="hu-HU"/>
        </a:p>
      </dgm:t>
    </dgm:pt>
    <dgm:pt modelId="{3F5D811B-2C60-4D77-8D5C-711CC9556893}" type="sibTrans" cxnId="{45E38711-3C15-428B-AB38-BC55838170C4}">
      <dgm:prSet/>
      <dgm:spPr/>
      <dgm:t>
        <a:bodyPr/>
        <a:lstStyle/>
        <a:p>
          <a:endParaRPr lang="hu-HU"/>
        </a:p>
      </dgm:t>
    </dgm:pt>
    <dgm:pt modelId="{CD385F1B-A346-4F54-A92F-BC6C05DA572C}">
      <dgm:prSet phldrT="[Szöveg]"/>
      <dgm:spPr/>
      <dgm:t>
        <a:bodyPr/>
        <a:lstStyle/>
        <a:p>
          <a:r>
            <a:rPr lang="hu-HU" dirty="0" smtClean="0"/>
            <a:t>Akit már kilakoltattak.</a:t>
          </a:r>
          <a:endParaRPr lang="hu-HU" dirty="0"/>
        </a:p>
      </dgm:t>
    </dgm:pt>
    <dgm:pt modelId="{6F156097-C8AC-462A-A42B-E3169942A3AA}" type="parTrans" cxnId="{045A2B4B-EB75-48D4-AB05-D7DBFA37DE8A}">
      <dgm:prSet/>
      <dgm:spPr/>
      <dgm:t>
        <a:bodyPr/>
        <a:lstStyle/>
        <a:p>
          <a:endParaRPr lang="hu-HU"/>
        </a:p>
      </dgm:t>
    </dgm:pt>
    <dgm:pt modelId="{AD01DBC6-1DD1-4E39-ADC1-C830AEEAC93D}" type="sibTrans" cxnId="{045A2B4B-EB75-48D4-AB05-D7DBFA37DE8A}">
      <dgm:prSet/>
      <dgm:spPr/>
      <dgm:t>
        <a:bodyPr/>
        <a:lstStyle/>
        <a:p>
          <a:endParaRPr lang="hu-HU"/>
        </a:p>
      </dgm:t>
    </dgm:pt>
    <dgm:pt modelId="{6604BBD0-1F1C-41BF-9E38-BA3449FBCC55}" type="pres">
      <dgm:prSet presAssocID="{C69D6667-DA22-4FD2-84BF-CE4B6F40649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C6E96A7-7093-49F5-AFBF-67BA63E984DA}" type="pres">
      <dgm:prSet presAssocID="{C69D6667-DA22-4FD2-84BF-CE4B6F406498}" presName="diamond" presStyleLbl="bgShp" presStyleIdx="0" presStyleCnt="1"/>
      <dgm:spPr/>
      <dgm:t>
        <a:bodyPr/>
        <a:lstStyle/>
        <a:p>
          <a:endParaRPr lang="hu-HU"/>
        </a:p>
      </dgm:t>
    </dgm:pt>
    <dgm:pt modelId="{5FFEB69B-1361-41FB-9E84-32D9225312FD}" type="pres">
      <dgm:prSet presAssocID="{C69D6667-DA22-4FD2-84BF-CE4B6F40649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366D92-D13C-4B67-A53B-0DFA80E2A6CD}" type="pres">
      <dgm:prSet presAssocID="{C69D6667-DA22-4FD2-84BF-CE4B6F40649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6A24D7-C130-4099-82C7-F5E9DB20FB89}" type="pres">
      <dgm:prSet presAssocID="{C69D6667-DA22-4FD2-84BF-CE4B6F40649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CBD949-09E5-4E00-8965-084F29396AE7}" type="pres">
      <dgm:prSet presAssocID="{C69D6667-DA22-4FD2-84BF-CE4B6F40649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040D319-AD5E-4594-BAAD-88D7F6AFACDF}" srcId="{C69D6667-DA22-4FD2-84BF-CE4B6F406498}" destId="{7E6DDE5F-3E87-47D3-B3DE-4A4FEF4980CB}" srcOrd="1" destOrd="0" parTransId="{D414CBD6-EC8E-4AE3-B40D-69BD4CD33C0C}" sibTransId="{A9F62E92-401D-4E8B-BA6B-431FE971F33E}"/>
    <dgm:cxn modelId="{00BA2DAA-6265-409B-9373-6834CE19EE97}" type="presOf" srcId="{680A49F6-DCC9-40C8-BEDF-37555D721973}" destId="{5FFEB69B-1361-41FB-9E84-32D9225312FD}" srcOrd="0" destOrd="0" presId="urn:microsoft.com/office/officeart/2005/8/layout/matrix3"/>
    <dgm:cxn modelId="{1220F9A0-2344-437F-A434-5828F6EEA4DF}" type="presOf" srcId="{7E6DDE5F-3E87-47D3-B3DE-4A4FEF4980CB}" destId="{A1366D92-D13C-4B67-A53B-0DFA80E2A6CD}" srcOrd="0" destOrd="0" presId="urn:microsoft.com/office/officeart/2005/8/layout/matrix3"/>
    <dgm:cxn modelId="{45E38711-3C15-428B-AB38-BC55838170C4}" srcId="{C69D6667-DA22-4FD2-84BF-CE4B6F406498}" destId="{B4949A75-9575-4F23-B98B-B5ACAFBA5058}" srcOrd="2" destOrd="0" parTransId="{04F58C10-7801-4ABE-A01C-1DC8F9AB9BCE}" sibTransId="{3F5D811B-2C60-4D77-8D5C-711CC9556893}"/>
    <dgm:cxn modelId="{86ECFDF3-D882-4B8F-B510-1F90992ECE82}" type="presOf" srcId="{CD385F1B-A346-4F54-A92F-BC6C05DA572C}" destId="{DDCBD949-09E5-4E00-8965-084F29396AE7}" srcOrd="0" destOrd="0" presId="urn:microsoft.com/office/officeart/2005/8/layout/matrix3"/>
    <dgm:cxn modelId="{95C25F93-BE6C-4B15-9D89-84CEB97475BA}" type="presOf" srcId="{B4949A75-9575-4F23-B98B-B5ACAFBA5058}" destId="{636A24D7-C130-4099-82C7-F5E9DB20FB89}" srcOrd="0" destOrd="0" presId="urn:microsoft.com/office/officeart/2005/8/layout/matrix3"/>
    <dgm:cxn modelId="{045A2B4B-EB75-48D4-AB05-D7DBFA37DE8A}" srcId="{C69D6667-DA22-4FD2-84BF-CE4B6F406498}" destId="{CD385F1B-A346-4F54-A92F-BC6C05DA572C}" srcOrd="3" destOrd="0" parTransId="{6F156097-C8AC-462A-A42B-E3169942A3AA}" sibTransId="{AD01DBC6-1DD1-4E39-ADC1-C830AEEAC93D}"/>
    <dgm:cxn modelId="{E7BECD0F-4168-4CF8-B248-5B4947C48A00}" type="presOf" srcId="{C69D6667-DA22-4FD2-84BF-CE4B6F406498}" destId="{6604BBD0-1F1C-41BF-9E38-BA3449FBCC55}" srcOrd="0" destOrd="0" presId="urn:microsoft.com/office/officeart/2005/8/layout/matrix3"/>
    <dgm:cxn modelId="{54258BDF-7D48-44D5-B2A0-EBFBA3815233}" srcId="{C69D6667-DA22-4FD2-84BF-CE4B6F406498}" destId="{680A49F6-DCC9-40C8-BEDF-37555D721973}" srcOrd="0" destOrd="0" parTransId="{59BCD96A-404E-4E9F-B177-BE3859EA4EC5}" sibTransId="{F9EC6B4D-CE5D-4335-802A-2BDBF6D752E8}"/>
    <dgm:cxn modelId="{E61384C7-04E7-4CD4-915D-65FEAE8CF82B}" type="presParOf" srcId="{6604BBD0-1F1C-41BF-9E38-BA3449FBCC55}" destId="{DC6E96A7-7093-49F5-AFBF-67BA63E984DA}" srcOrd="0" destOrd="0" presId="urn:microsoft.com/office/officeart/2005/8/layout/matrix3"/>
    <dgm:cxn modelId="{9AE1F65C-59EE-4F31-B5FD-2E1FB7DCCCE8}" type="presParOf" srcId="{6604BBD0-1F1C-41BF-9E38-BA3449FBCC55}" destId="{5FFEB69B-1361-41FB-9E84-32D9225312FD}" srcOrd="1" destOrd="0" presId="urn:microsoft.com/office/officeart/2005/8/layout/matrix3"/>
    <dgm:cxn modelId="{7A319695-7FA6-47A0-AA8F-6457BE4EB44F}" type="presParOf" srcId="{6604BBD0-1F1C-41BF-9E38-BA3449FBCC55}" destId="{A1366D92-D13C-4B67-A53B-0DFA80E2A6CD}" srcOrd="2" destOrd="0" presId="urn:microsoft.com/office/officeart/2005/8/layout/matrix3"/>
    <dgm:cxn modelId="{E7DD0B9C-B011-4239-995B-4857E55DF022}" type="presParOf" srcId="{6604BBD0-1F1C-41BF-9E38-BA3449FBCC55}" destId="{636A24D7-C130-4099-82C7-F5E9DB20FB89}" srcOrd="3" destOrd="0" presId="urn:microsoft.com/office/officeart/2005/8/layout/matrix3"/>
    <dgm:cxn modelId="{4A10E98F-2465-4C4F-9009-9E8677B348C9}" type="presParOf" srcId="{6604BBD0-1F1C-41BF-9E38-BA3449FBCC55}" destId="{DDCBD949-09E5-4E00-8965-084F29396AE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5D662-0489-4F7E-982F-19636B50559F}" type="doc">
      <dgm:prSet loTypeId="urn:microsoft.com/office/officeart/2005/8/layout/default#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hu-HU"/>
        </a:p>
      </dgm:t>
    </dgm:pt>
    <dgm:pt modelId="{68B6EE63-1D18-423E-9144-9EEE02CE96BB}">
      <dgm:prSet phldrT="[Szöveg]"/>
      <dgm:spPr/>
      <dgm:t>
        <a:bodyPr/>
        <a:lstStyle/>
        <a:p>
          <a:r>
            <a:rPr lang="hu-HU" dirty="0" smtClean="0"/>
            <a:t>Részletfizetéssel, adósságkezeléssel. </a:t>
          </a:r>
          <a:endParaRPr lang="hu-HU" dirty="0"/>
        </a:p>
      </dgm:t>
    </dgm:pt>
    <dgm:pt modelId="{465C3A6A-C42B-46B6-A70D-F835E8736EDA}" type="parTrans" cxnId="{1A03A2D9-6998-447A-B081-84B606D3E626}">
      <dgm:prSet/>
      <dgm:spPr/>
      <dgm:t>
        <a:bodyPr/>
        <a:lstStyle/>
        <a:p>
          <a:endParaRPr lang="hu-HU"/>
        </a:p>
      </dgm:t>
    </dgm:pt>
    <dgm:pt modelId="{9A0B115A-7A9E-4CDA-AF0D-0158B0475CEB}" type="sibTrans" cxnId="{1A03A2D9-6998-447A-B081-84B606D3E626}">
      <dgm:prSet/>
      <dgm:spPr/>
      <dgm:t>
        <a:bodyPr/>
        <a:lstStyle/>
        <a:p>
          <a:endParaRPr lang="hu-HU"/>
        </a:p>
      </dgm:t>
    </dgm:pt>
    <dgm:pt modelId="{42FEE0C8-A6C2-4DF7-A2A1-50FF3C055184}">
      <dgm:prSet phldrT="[Szöveg]"/>
      <dgm:spPr/>
      <dgm:t>
        <a:bodyPr/>
        <a:lstStyle/>
        <a:p>
          <a:r>
            <a:rPr lang="hu-HU" dirty="0" smtClean="0"/>
            <a:t>Magas rezsi esetén pl. kisebb lakásba költöztetéssel.</a:t>
          </a:r>
          <a:endParaRPr lang="hu-HU" dirty="0"/>
        </a:p>
      </dgm:t>
    </dgm:pt>
    <dgm:pt modelId="{3165F181-0559-465F-9334-0CC92616B964}" type="parTrans" cxnId="{617418A7-4CAD-4C84-B2AD-0589A30EB664}">
      <dgm:prSet/>
      <dgm:spPr/>
      <dgm:t>
        <a:bodyPr/>
        <a:lstStyle/>
        <a:p>
          <a:endParaRPr lang="hu-HU"/>
        </a:p>
      </dgm:t>
    </dgm:pt>
    <dgm:pt modelId="{D15BBE54-7315-4EE5-B36F-0CA9368B1729}" type="sibTrans" cxnId="{617418A7-4CAD-4C84-B2AD-0589A30EB664}">
      <dgm:prSet/>
      <dgm:spPr/>
      <dgm:t>
        <a:bodyPr/>
        <a:lstStyle/>
        <a:p>
          <a:endParaRPr lang="hu-HU"/>
        </a:p>
      </dgm:t>
    </dgm:pt>
    <dgm:pt modelId="{9A885181-A182-475C-849C-35478936936B}">
      <dgm:prSet phldrT="[Szöveg]"/>
      <dgm:spPr/>
      <dgm:t>
        <a:bodyPr/>
        <a:lstStyle/>
        <a:p>
          <a:r>
            <a:rPr lang="hu-HU" dirty="0" smtClean="0"/>
            <a:t>Települési támogatással</a:t>
          </a:r>
        </a:p>
        <a:p>
          <a:r>
            <a:rPr lang="hu-HU" dirty="0" smtClean="0"/>
            <a:t>(volt önkormányzati segély).</a:t>
          </a:r>
          <a:endParaRPr lang="hu-HU" dirty="0"/>
        </a:p>
      </dgm:t>
    </dgm:pt>
    <dgm:pt modelId="{785BCE68-9E3D-4F1A-BB92-4781CC1F2022}" type="parTrans" cxnId="{3C1E22C6-5321-4BF6-BC2D-BF294CCCFCCA}">
      <dgm:prSet/>
      <dgm:spPr/>
      <dgm:t>
        <a:bodyPr/>
        <a:lstStyle/>
        <a:p>
          <a:endParaRPr lang="hu-HU"/>
        </a:p>
      </dgm:t>
    </dgm:pt>
    <dgm:pt modelId="{F161A223-FAAF-4361-AFC1-9A7AA815FB76}" type="sibTrans" cxnId="{3C1E22C6-5321-4BF6-BC2D-BF294CCCFCCA}">
      <dgm:prSet/>
      <dgm:spPr/>
      <dgm:t>
        <a:bodyPr/>
        <a:lstStyle/>
        <a:p>
          <a:endParaRPr lang="hu-HU"/>
        </a:p>
      </dgm:t>
    </dgm:pt>
    <dgm:pt modelId="{76F1CF62-24C1-4CD0-B069-CEF133BDB51B}">
      <dgm:prSet phldrT="[Szöveg]"/>
      <dgm:spPr/>
      <dgm:t>
        <a:bodyPr/>
        <a:lstStyle/>
        <a:p>
          <a:r>
            <a:rPr lang="hu-HU" dirty="0" smtClean="0"/>
            <a:t>Átvállalt költségekkel</a:t>
          </a:r>
        </a:p>
        <a:p>
          <a:r>
            <a:rPr lang="hu-HU" dirty="0" smtClean="0"/>
            <a:t>(pl. közös költség).</a:t>
          </a:r>
          <a:endParaRPr lang="hu-HU" dirty="0"/>
        </a:p>
      </dgm:t>
    </dgm:pt>
    <dgm:pt modelId="{CABFA72F-5A87-4F01-817D-1F40CA6C98E8}" type="parTrans" cxnId="{0AA76B6E-799E-4DB8-BB9C-189AF9090607}">
      <dgm:prSet/>
      <dgm:spPr/>
      <dgm:t>
        <a:bodyPr/>
        <a:lstStyle/>
        <a:p>
          <a:endParaRPr lang="hu-HU"/>
        </a:p>
      </dgm:t>
    </dgm:pt>
    <dgm:pt modelId="{73D9CABE-53BC-42CF-851C-ECE34632571C}" type="sibTrans" cxnId="{0AA76B6E-799E-4DB8-BB9C-189AF9090607}">
      <dgm:prSet/>
      <dgm:spPr/>
      <dgm:t>
        <a:bodyPr/>
        <a:lstStyle/>
        <a:p>
          <a:endParaRPr lang="hu-HU"/>
        </a:p>
      </dgm:t>
    </dgm:pt>
    <dgm:pt modelId="{0C5147B6-2CDF-4D68-AB25-D087428F1056}">
      <dgm:prSet phldrT="[Szöveg]"/>
      <dgm:spPr/>
      <dgm:t>
        <a:bodyPr/>
        <a:lstStyle/>
        <a:p>
          <a:r>
            <a:rPr lang="hu-HU" dirty="0" smtClean="0"/>
            <a:t>Egyedi problémakezeléssel </a:t>
          </a:r>
        </a:p>
        <a:p>
          <a:r>
            <a:rPr lang="hu-HU" dirty="0" smtClean="0"/>
            <a:t>(pl. családok átmeneti otthona).</a:t>
          </a:r>
          <a:endParaRPr lang="hu-HU" dirty="0"/>
        </a:p>
      </dgm:t>
    </dgm:pt>
    <dgm:pt modelId="{95C89DDE-DD97-4EF4-8029-83556AA7CA07}" type="parTrans" cxnId="{2C83D9CA-FE93-4C19-BDDE-42612C83D479}">
      <dgm:prSet/>
      <dgm:spPr/>
      <dgm:t>
        <a:bodyPr/>
        <a:lstStyle/>
        <a:p>
          <a:endParaRPr lang="hu-HU"/>
        </a:p>
      </dgm:t>
    </dgm:pt>
    <dgm:pt modelId="{4CB76382-D9FB-4196-89A7-60F498CFA6AD}" type="sibTrans" cxnId="{2C83D9CA-FE93-4C19-BDDE-42612C83D479}">
      <dgm:prSet/>
      <dgm:spPr/>
      <dgm:t>
        <a:bodyPr/>
        <a:lstStyle/>
        <a:p>
          <a:endParaRPr lang="hu-HU"/>
        </a:p>
      </dgm:t>
    </dgm:pt>
    <dgm:pt modelId="{58471E99-8211-408D-8319-E13F4F8F17B9}">
      <dgm:prSet/>
      <dgm:spPr/>
      <dgm:t>
        <a:bodyPr/>
        <a:lstStyle/>
        <a:p>
          <a:r>
            <a:rPr lang="hu-HU" dirty="0" smtClean="0"/>
            <a:t>Gyermekek ingyenes étkeztetésével.</a:t>
          </a:r>
          <a:endParaRPr lang="hu-HU" dirty="0"/>
        </a:p>
      </dgm:t>
    </dgm:pt>
    <dgm:pt modelId="{E647BBE5-2FA0-4737-A36C-70F9977A61D7}" type="parTrans" cxnId="{28EF5068-4C2C-4F08-BF13-57EB16E562EA}">
      <dgm:prSet/>
      <dgm:spPr/>
      <dgm:t>
        <a:bodyPr/>
        <a:lstStyle/>
        <a:p>
          <a:endParaRPr lang="hu-HU"/>
        </a:p>
      </dgm:t>
    </dgm:pt>
    <dgm:pt modelId="{A9FD579B-D50A-4BCD-9F62-F7E2781DB1AA}" type="sibTrans" cxnId="{28EF5068-4C2C-4F08-BF13-57EB16E562EA}">
      <dgm:prSet/>
      <dgm:spPr/>
      <dgm:t>
        <a:bodyPr/>
        <a:lstStyle/>
        <a:p>
          <a:endParaRPr lang="hu-HU"/>
        </a:p>
      </dgm:t>
    </dgm:pt>
    <dgm:pt modelId="{B2550CC8-7AF3-4A1B-93D4-AAC7D92ABA48}" type="pres">
      <dgm:prSet presAssocID="{DD45D662-0489-4F7E-982F-19636B5055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3859D7A-EFA0-4AE3-A281-0AEEDB5631EC}" type="pres">
      <dgm:prSet presAssocID="{68B6EE63-1D18-423E-9144-9EEE02CE96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4E7301-A64D-44FD-A2A6-F7F089205B84}" type="pres">
      <dgm:prSet presAssocID="{9A0B115A-7A9E-4CDA-AF0D-0158B0475CEB}" presName="sibTrans" presStyleCnt="0"/>
      <dgm:spPr/>
      <dgm:t>
        <a:bodyPr/>
        <a:lstStyle/>
        <a:p>
          <a:endParaRPr lang="hu-HU"/>
        </a:p>
      </dgm:t>
    </dgm:pt>
    <dgm:pt modelId="{AEE45E14-018A-4326-902D-875119A11632}" type="pres">
      <dgm:prSet presAssocID="{42FEE0C8-A6C2-4DF7-A2A1-50FF3C055184}" presName="node" presStyleLbl="node1" presStyleIdx="1" presStyleCnt="6" custLinFactNeighborX="1787" custLinFactNeighborY="10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2D9B7A-D27A-4B9F-B5C3-D1BD73265653}" type="pres">
      <dgm:prSet presAssocID="{D15BBE54-7315-4EE5-B36F-0CA9368B1729}" presName="sibTrans" presStyleCnt="0"/>
      <dgm:spPr/>
      <dgm:t>
        <a:bodyPr/>
        <a:lstStyle/>
        <a:p>
          <a:endParaRPr lang="hu-HU"/>
        </a:p>
      </dgm:t>
    </dgm:pt>
    <dgm:pt modelId="{252B75DE-8C4E-4BFF-89E8-47C12B5DDB64}" type="pres">
      <dgm:prSet presAssocID="{9A885181-A182-475C-849C-3547893693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F309BC-1D08-4227-A215-7CCABC7B7BC7}" type="pres">
      <dgm:prSet presAssocID="{F161A223-FAAF-4361-AFC1-9A7AA815FB76}" presName="sibTrans" presStyleCnt="0"/>
      <dgm:spPr/>
      <dgm:t>
        <a:bodyPr/>
        <a:lstStyle/>
        <a:p>
          <a:endParaRPr lang="hu-HU"/>
        </a:p>
      </dgm:t>
    </dgm:pt>
    <dgm:pt modelId="{D358EB3A-9740-4B58-9A44-1DBB39E94601}" type="pres">
      <dgm:prSet presAssocID="{76F1CF62-24C1-4CD0-B069-CEF133BDB5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F160FF-827D-4D94-B5C7-335C259B7E72}" type="pres">
      <dgm:prSet presAssocID="{73D9CABE-53BC-42CF-851C-ECE34632571C}" presName="sibTrans" presStyleCnt="0"/>
      <dgm:spPr/>
      <dgm:t>
        <a:bodyPr/>
        <a:lstStyle/>
        <a:p>
          <a:endParaRPr lang="hu-HU"/>
        </a:p>
      </dgm:t>
    </dgm:pt>
    <dgm:pt modelId="{67A9F465-587F-446E-AB62-BFC5C9F4B9A7}" type="pres">
      <dgm:prSet presAssocID="{58471E99-8211-408D-8319-E13F4F8F17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A20D80-60E4-4601-A06E-18A33C015A34}" type="pres">
      <dgm:prSet presAssocID="{A9FD579B-D50A-4BCD-9F62-F7E2781DB1AA}" presName="sibTrans" presStyleCnt="0"/>
      <dgm:spPr/>
      <dgm:t>
        <a:bodyPr/>
        <a:lstStyle/>
        <a:p>
          <a:endParaRPr lang="hu-HU"/>
        </a:p>
      </dgm:t>
    </dgm:pt>
    <dgm:pt modelId="{3EDC04E9-F6C5-4B10-998C-54850FCC5FD9}" type="pres">
      <dgm:prSet presAssocID="{0C5147B6-2CDF-4D68-AB25-D087428F10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83D9CA-FE93-4C19-BDDE-42612C83D479}" srcId="{DD45D662-0489-4F7E-982F-19636B50559F}" destId="{0C5147B6-2CDF-4D68-AB25-D087428F1056}" srcOrd="5" destOrd="0" parTransId="{95C89DDE-DD97-4EF4-8029-83556AA7CA07}" sibTransId="{4CB76382-D9FB-4196-89A7-60F498CFA6AD}"/>
    <dgm:cxn modelId="{3C1E22C6-5321-4BF6-BC2D-BF294CCCFCCA}" srcId="{DD45D662-0489-4F7E-982F-19636B50559F}" destId="{9A885181-A182-475C-849C-35478936936B}" srcOrd="2" destOrd="0" parTransId="{785BCE68-9E3D-4F1A-BB92-4781CC1F2022}" sibTransId="{F161A223-FAAF-4361-AFC1-9A7AA815FB76}"/>
    <dgm:cxn modelId="{1A03A2D9-6998-447A-B081-84B606D3E626}" srcId="{DD45D662-0489-4F7E-982F-19636B50559F}" destId="{68B6EE63-1D18-423E-9144-9EEE02CE96BB}" srcOrd="0" destOrd="0" parTransId="{465C3A6A-C42B-46B6-A70D-F835E8736EDA}" sibTransId="{9A0B115A-7A9E-4CDA-AF0D-0158B0475CEB}"/>
    <dgm:cxn modelId="{5EB32DBB-489B-4CB8-8324-55C35CA035E2}" type="presOf" srcId="{68B6EE63-1D18-423E-9144-9EEE02CE96BB}" destId="{63859D7A-EFA0-4AE3-A281-0AEEDB5631EC}" srcOrd="0" destOrd="0" presId="urn:microsoft.com/office/officeart/2005/8/layout/default#1"/>
    <dgm:cxn modelId="{28EF5068-4C2C-4F08-BF13-57EB16E562EA}" srcId="{DD45D662-0489-4F7E-982F-19636B50559F}" destId="{58471E99-8211-408D-8319-E13F4F8F17B9}" srcOrd="4" destOrd="0" parTransId="{E647BBE5-2FA0-4737-A36C-70F9977A61D7}" sibTransId="{A9FD579B-D50A-4BCD-9F62-F7E2781DB1AA}"/>
    <dgm:cxn modelId="{DCB0FAF7-8DCE-4360-B924-CEE17F9D26B3}" type="presOf" srcId="{76F1CF62-24C1-4CD0-B069-CEF133BDB51B}" destId="{D358EB3A-9740-4B58-9A44-1DBB39E94601}" srcOrd="0" destOrd="0" presId="urn:microsoft.com/office/officeart/2005/8/layout/default#1"/>
    <dgm:cxn modelId="{220A16B6-D070-4C98-AEDC-6FE7B4DA5C68}" type="presOf" srcId="{0C5147B6-2CDF-4D68-AB25-D087428F1056}" destId="{3EDC04E9-F6C5-4B10-998C-54850FCC5FD9}" srcOrd="0" destOrd="0" presId="urn:microsoft.com/office/officeart/2005/8/layout/default#1"/>
    <dgm:cxn modelId="{617418A7-4CAD-4C84-B2AD-0589A30EB664}" srcId="{DD45D662-0489-4F7E-982F-19636B50559F}" destId="{42FEE0C8-A6C2-4DF7-A2A1-50FF3C055184}" srcOrd="1" destOrd="0" parTransId="{3165F181-0559-465F-9334-0CC92616B964}" sibTransId="{D15BBE54-7315-4EE5-B36F-0CA9368B1729}"/>
    <dgm:cxn modelId="{0AA76B6E-799E-4DB8-BB9C-189AF9090607}" srcId="{DD45D662-0489-4F7E-982F-19636B50559F}" destId="{76F1CF62-24C1-4CD0-B069-CEF133BDB51B}" srcOrd="3" destOrd="0" parTransId="{CABFA72F-5A87-4F01-817D-1F40CA6C98E8}" sibTransId="{73D9CABE-53BC-42CF-851C-ECE34632571C}"/>
    <dgm:cxn modelId="{E969669F-E8B8-4988-8407-79EF25003671}" type="presOf" srcId="{58471E99-8211-408D-8319-E13F4F8F17B9}" destId="{67A9F465-587F-446E-AB62-BFC5C9F4B9A7}" srcOrd="0" destOrd="0" presId="urn:microsoft.com/office/officeart/2005/8/layout/default#1"/>
    <dgm:cxn modelId="{503CFB3F-7555-417F-BE7D-31B737FFD395}" type="presOf" srcId="{DD45D662-0489-4F7E-982F-19636B50559F}" destId="{B2550CC8-7AF3-4A1B-93D4-AAC7D92ABA48}" srcOrd="0" destOrd="0" presId="urn:microsoft.com/office/officeart/2005/8/layout/default#1"/>
    <dgm:cxn modelId="{3A951E0D-3A76-447A-A365-5ADA6F6D3900}" type="presOf" srcId="{42FEE0C8-A6C2-4DF7-A2A1-50FF3C055184}" destId="{AEE45E14-018A-4326-902D-875119A11632}" srcOrd="0" destOrd="0" presId="urn:microsoft.com/office/officeart/2005/8/layout/default#1"/>
    <dgm:cxn modelId="{1483271A-C38D-4CE9-BCEF-6D734F425A72}" type="presOf" srcId="{9A885181-A182-475C-849C-35478936936B}" destId="{252B75DE-8C4E-4BFF-89E8-47C12B5DDB64}" srcOrd="0" destOrd="0" presId="urn:microsoft.com/office/officeart/2005/8/layout/default#1"/>
    <dgm:cxn modelId="{048BF724-D30F-4DAF-8ACF-5F0C68BE237F}" type="presParOf" srcId="{B2550CC8-7AF3-4A1B-93D4-AAC7D92ABA48}" destId="{63859D7A-EFA0-4AE3-A281-0AEEDB5631EC}" srcOrd="0" destOrd="0" presId="urn:microsoft.com/office/officeart/2005/8/layout/default#1"/>
    <dgm:cxn modelId="{76A0155D-F426-45A8-98DD-DFD593943964}" type="presParOf" srcId="{B2550CC8-7AF3-4A1B-93D4-AAC7D92ABA48}" destId="{A34E7301-A64D-44FD-A2A6-F7F089205B84}" srcOrd="1" destOrd="0" presId="urn:microsoft.com/office/officeart/2005/8/layout/default#1"/>
    <dgm:cxn modelId="{7EEFCBC4-E832-431D-A2CB-9F6D35F1E16D}" type="presParOf" srcId="{B2550CC8-7AF3-4A1B-93D4-AAC7D92ABA48}" destId="{AEE45E14-018A-4326-902D-875119A11632}" srcOrd="2" destOrd="0" presId="urn:microsoft.com/office/officeart/2005/8/layout/default#1"/>
    <dgm:cxn modelId="{B18B93F8-D66C-4F1B-9FB5-0AAF33601011}" type="presParOf" srcId="{B2550CC8-7AF3-4A1B-93D4-AAC7D92ABA48}" destId="{7C2D9B7A-D27A-4B9F-B5C3-D1BD73265653}" srcOrd="3" destOrd="0" presId="urn:microsoft.com/office/officeart/2005/8/layout/default#1"/>
    <dgm:cxn modelId="{0AA2F453-4B96-4F3D-BCF3-74B87206C43D}" type="presParOf" srcId="{B2550CC8-7AF3-4A1B-93D4-AAC7D92ABA48}" destId="{252B75DE-8C4E-4BFF-89E8-47C12B5DDB64}" srcOrd="4" destOrd="0" presId="urn:microsoft.com/office/officeart/2005/8/layout/default#1"/>
    <dgm:cxn modelId="{E601F08F-027E-4602-A530-C6C53B7F866C}" type="presParOf" srcId="{B2550CC8-7AF3-4A1B-93D4-AAC7D92ABA48}" destId="{1AF309BC-1D08-4227-A215-7CCABC7B7BC7}" srcOrd="5" destOrd="0" presId="urn:microsoft.com/office/officeart/2005/8/layout/default#1"/>
    <dgm:cxn modelId="{4C8EEF76-8728-494C-A780-1DFA10B11D98}" type="presParOf" srcId="{B2550CC8-7AF3-4A1B-93D4-AAC7D92ABA48}" destId="{D358EB3A-9740-4B58-9A44-1DBB39E94601}" srcOrd="6" destOrd="0" presId="urn:microsoft.com/office/officeart/2005/8/layout/default#1"/>
    <dgm:cxn modelId="{499DD951-0681-41AB-9B56-A80D1D6A904B}" type="presParOf" srcId="{B2550CC8-7AF3-4A1B-93D4-AAC7D92ABA48}" destId="{30F160FF-827D-4D94-B5C7-335C259B7E72}" srcOrd="7" destOrd="0" presId="urn:microsoft.com/office/officeart/2005/8/layout/default#1"/>
    <dgm:cxn modelId="{D4155F79-7C5A-4AE6-80CC-5206885C7068}" type="presParOf" srcId="{B2550CC8-7AF3-4A1B-93D4-AAC7D92ABA48}" destId="{67A9F465-587F-446E-AB62-BFC5C9F4B9A7}" srcOrd="8" destOrd="0" presId="urn:microsoft.com/office/officeart/2005/8/layout/default#1"/>
    <dgm:cxn modelId="{92414325-B20C-44BD-9071-7B38439A845A}" type="presParOf" srcId="{B2550CC8-7AF3-4A1B-93D4-AAC7D92ABA48}" destId="{28A20D80-60E4-4601-A06E-18A33C015A34}" srcOrd="9" destOrd="0" presId="urn:microsoft.com/office/officeart/2005/8/layout/default#1"/>
    <dgm:cxn modelId="{2C27E3BD-C964-443C-B9CB-3AE697FCDDFC}" type="presParOf" srcId="{B2550CC8-7AF3-4A1B-93D4-AAC7D92ABA48}" destId="{3EDC04E9-F6C5-4B10-998C-54850FCC5FD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7747AD-F369-4514-978F-389638D6ABBE}" type="doc">
      <dgm:prSet loTypeId="urn:microsoft.com/office/officeart/2005/8/layout/default#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hu-HU"/>
        </a:p>
      </dgm:t>
    </dgm:pt>
    <dgm:pt modelId="{CD3D57CF-B22E-4E85-BDEB-85EABFF42081}">
      <dgm:prSet phldrT="[Szöveg]"/>
      <dgm:spPr/>
      <dgm:t>
        <a:bodyPr/>
        <a:lstStyle/>
        <a:p>
          <a:r>
            <a:rPr lang="hu-HU" dirty="0" smtClean="0"/>
            <a:t>Lakbér-, vagy közüzemi díjtartozás.</a:t>
          </a:r>
          <a:endParaRPr lang="hu-HU" dirty="0"/>
        </a:p>
      </dgm:t>
    </dgm:pt>
    <dgm:pt modelId="{2E28FBC8-ACC5-4316-A648-3D2EC7B03F52}" type="parTrans" cxnId="{EE5E604A-BC8C-4CCA-8064-BA1BFEF38152}">
      <dgm:prSet/>
      <dgm:spPr/>
      <dgm:t>
        <a:bodyPr/>
        <a:lstStyle/>
        <a:p>
          <a:endParaRPr lang="hu-HU"/>
        </a:p>
      </dgm:t>
    </dgm:pt>
    <dgm:pt modelId="{E975AB9A-AB0A-4237-B3B9-9CA2616EF815}" type="sibTrans" cxnId="{EE5E604A-BC8C-4CCA-8064-BA1BFEF38152}">
      <dgm:prSet/>
      <dgm:spPr/>
      <dgm:t>
        <a:bodyPr/>
        <a:lstStyle/>
        <a:p>
          <a:endParaRPr lang="hu-HU"/>
        </a:p>
      </dgm:t>
    </dgm:pt>
    <dgm:pt modelId="{091494B7-57A3-4F54-A92E-4C1D1EFCE279}">
      <dgm:prSet phldrT="[Szöveg]"/>
      <dgm:spPr/>
      <dgm:t>
        <a:bodyPr/>
        <a:lstStyle/>
        <a:p>
          <a:r>
            <a:rPr lang="hu-HU" dirty="0" smtClean="0"/>
            <a:t>Önkényes lakásfoglalás.</a:t>
          </a:r>
          <a:endParaRPr lang="hu-HU" dirty="0"/>
        </a:p>
      </dgm:t>
    </dgm:pt>
    <dgm:pt modelId="{6E274D0A-B326-43D5-A946-81569F0F1057}" type="parTrans" cxnId="{03D9476B-2E25-48AD-9497-E5FCC1081EBA}">
      <dgm:prSet/>
      <dgm:spPr/>
      <dgm:t>
        <a:bodyPr/>
        <a:lstStyle/>
        <a:p>
          <a:endParaRPr lang="hu-HU"/>
        </a:p>
      </dgm:t>
    </dgm:pt>
    <dgm:pt modelId="{3A221332-D060-4D77-9258-F6DC4473FF2E}" type="sibTrans" cxnId="{03D9476B-2E25-48AD-9497-E5FCC1081EBA}">
      <dgm:prSet/>
      <dgm:spPr/>
      <dgm:t>
        <a:bodyPr/>
        <a:lstStyle/>
        <a:p>
          <a:endParaRPr lang="hu-HU"/>
        </a:p>
      </dgm:t>
    </dgm:pt>
    <dgm:pt modelId="{F6034ED4-108C-4DD4-A5AD-D3754E8C6970}">
      <dgm:prSet phldrT="[Szöveg]"/>
      <dgm:spPr/>
      <dgm:t>
        <a:bodyPr/>
        <a:lstStyle/>
        <a:p>
          <a:r>
            <a:rPr lang="hu-HU" dirty="0" smtClean="0"/>
            <a:t>Áram- vagy gázlopás.</a:t>
          </a:r>
          <a:endParaRPr lang="hu-HU" dirty="0"/>
        </a:p>
      </dgm:t>
    </dgm:pt>
    <dgm:pt modelId="{970DE095-B251-4F41-B0AF-B928F9E0E3F8}" type="parTrans" cxnId="{B33815FF-3B6B-4D0D-B4C6-2A387F992426}">
      <dgm:prSet/>
      <dgm:spPr/>
      <dgm:t>
        <a:bodyPr/>
        <a:lstStyle/>
        <a:p>
          <a:endParaRPr lang="hu-HU"/>
        </a:p>
      </dgm:t>
    </dgm:pt>
    <dgm:pt modelId="{D4612F97-EE88-4F61-B761-56F4E016DAE5}" type="sibTrans" cxnId="{B33815FF-3B6B-4D0D-B4C6-2A387F992426}">
      <dgm:prSet/>
      <dgm:spPr/>
      <dgm:t>
        <a:bodyPr/>
        <a:lstStyle/>
        <a:p>
          <a:endParaRPr lang="hu-HU"/>
        </a:p>
      </dgm:t>
    </dgm:pt>
    <dgm:pt modelId="{4EA90B99-111C-4024-ADC3-43DEA7C85603}">
      <dgm:prSet phldrT="[Szöveg]"/>
      <dgm:spPr/>
      <dgm:t>
        <a:bodyPr/>
        <a:lstStyle/>
        <a:p>
          <a:r>
            <a:rPr lang="hu-HU" dirty="0" smtClean="0"/>
            <a:t>Ingatlan állagának veszélyeztetése.</a:t>
          </a:r>
          <a:endParaRPr lang="hu-HU" dirty="0"/>
        </a:p>
      </dgm:t>
    </dgm:pt>
    <dgm:pt modelId="{79BC176B-4B3F-4F58-83F5-B7D28AFB7BA4}" type="parTrans" cxnId="{DDEAD421-2299-4805-8F11-B3CFA3684D57}">
      <dgm:prSet/>
      <dgm:spPr/>
      <dgm:t>
        <a:bodyPr/>
        <a:lstStyle/>
        <a:p>
          <a:endParaRPr lang="hu-HU"/>
        </a:p>
      </dgm:t>
    </dgm:pt>
    <dgm:pt modelId="{C016B6DB-D80D-4BFF-B995-C6F03171B3BB}" type="sibTrans" cxnId="{DDEAD421-2299-4805-8F11-B3CFA3684D57}">
      <dgm:prSet/>
      <dgm:spPr/>
      <dgm:t>
        <a:bodyPr/>
        <a:lstStyle/>
        <a:p>
          <a:endParaRPr lang="hu-HU"/>
        </a:p>
      </dgm:t>
    </dgm:pt>
    <dgm:pt modelId="{C869DA34-E8EE-460A-92F5-CB2154448109}">
      <dgm:prSet phldrT="[Szöveg]"/>
      <dgm:spPr/>
      <dgm:t>
        <a:bodyPr/>
        <a:lstStyle/>
        <a:p>
          <a:r>
            <a:rPr lang="hu-HU" dirty="0" smtClean="0"/>
            <a:t>Összeférhetetlenség. </a:t>
          </a:r>
          <a:endParaRPr lang="hu-HU" dirty="0"/>
        </a:p>
      </dgm:t>
    </dgm:pt>
    <dgm:pt modelId="{86955551-BCDE-4302-9E45-822D9C47971B}" type="parTrans" cxnId="{9F14AF8B-7D03-4402-9753-068BFF5810CE}">
      <dgm:prSet/>
      <dgm:spPr/>
      <dgm:t>
        <a:bodyPr/>
        <a:lstStyle/>
        <a:p>
          <a:endParaRPr lang="hu-HU"/>
        </a:p>
      </dgm:t>
    </dgm:pt>
    <dgm:pt modelId="{7348D3ED-B4C3-481F-869F-B8AB8528CD7A}" type="sibTrans" cxnId="{9F14AF8B-7D03-4402-9753-068BFF5810CE}">
      <dgm:prSet/>
      <dgm:spPr/>
      <dgm:t>
        <a:bodyPr/>
        <a:lstStyle/>
        <a:p>
          <a:endParaRPr lang="hu-HU"/>
        </a:p>
      </dgm:t>
    </dgm:pt>
    <dgm:pt modelId="{BEC98224-64DC-4FED-81A2-B21DC8221B89}" type="pres">
      <dgm:prSet presAssocID="{B87747AD-F369-4514-978F-389638D6AB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6CFBC7E-E6B6-441F-A88E-827CA30617E5}" type="pres">
      <dgm:prSet presAssocID="{CD3D57CF-B22E-4E85-BDEB-85EABFF420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353FF2-B83D-4824-85FB-A277E7409EA3}" type="pres">
      <dgm:prSet presAssocID="{E975AB9A-AB0A-4237-B3B9-9CA2616EF815}" presName="sibTrans" presStyleCnt="0"/>
      <dgm:spPr/>
      <dgm:t>
        <a:bodyPr/>
        <a:lstStyle/>
        <a:p>
          <a:endParaRPr lang="hu-HU"/>
        </a:p>
      </dgm:t>
    </dgm:pt>
    <dgm:pt modelId="{52BE38B0-0C0D-4AB6-95D3-FC1E5D04D9F9}" type="pres">
      <dgm:prSet presAssocID="{091494B7-57A3-4F54-A92E-4C1D1EFCE2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E34775-27F8-4BCA-BAF1-EC7E71113DD2}" type="pres">
      <dgm:prSet presAssocID="{3A221332-D060-4D77-9258-F6DC4473FF2E}" presName="sibTrans" presStyleCnt="0"/>
      <dgm:spPr/>
      <dgm:t>
        <a:bodyPr/>
        <a:lstStyle/>
        <a:p>
          <a:endParaRPr lang="hu-HU"/>
        </a:p>
      </dgm:t>
    </dgm:pt>
    <dgm:pt modelId="{32CCAB71-E768-4A1C-9264-5C3037A078B4}" type="pres">
      <dgm:prSet presAssocID="{F6034ED4-108C-4DD4-A5AD-D3754E8C69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0836BC-27C1-4BDF-B729-6C4B21D20465}" type="pres">
      <dgm:prSet presAssocID="{D4612F97-EE88-4F61-B761-56F4E016DAE5}" presName="sibTrans" presStyleCnt="0"/>
      <dgm:spPr/>
      <dgm:t>
        <a:bodyPr/>
        <a:lstStyle/>
        <a:p>
          <a:endParaRPr lang="hu-HU"/>
        </a:p>
      </dgm:t>
    </dgm:pt>
    <dgm:pt modelId="{474E49A0-AFAE-49E6-B059-276B3BD8C858}" type="pres">
      <dgm:prSet presAssocID="{4EA90B99-111C-4024-ADC3-43DEA7C856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9E1661-48BD-40D2-9735-8F365A57A0E9}" type="pres">
      <dgm:prSet presAssocID="{C016B6DB-D80D-4BFF-B995-C6F03171B3BB}" presName="sibTrans" presStyleCnt="0"/>
      <dgm:spPr/>
      <dgm:t>
        <a:bodyPr/>
        <a:lstStyle/>
        <a:p>
          <a:endParaRPr lang="hu-HU"/>
        </a:p>
      </dgm:t>
    </dgm:pt>
    <dgm:pt modelId="{509C16CF-5A5C-4901-AE38-2F67FABFA11A}" type="pres">
      <dgm:prSet presAssocID="{C869DA34-E8EE-460A-92F5-CB21544481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EF5589B-D5AF-4BBB-98EC-19BFBF4D7250}" type="presOf" srcId="{4EA90B99-111C-4024-ADC3-43DEA7C85603}" destId="{474E49A0-AFAE-49E6-B059-276B3BD8C858}" srcOrd="0" destOrd="0" presId="urn:microsoft.com/office/officeart/2005/8/layout/default#2"/>
    <dgm:cxn modelId="{AA4D810C-9275-478A-830B-895BAA2E5D48}" type="presOf" srcId="{F6034ED4-108C-4DD4-A5AD-D3754E8C6970}" destId="{32CCAB71-E768-4A1C-9264-5C3037A078B4}" srcOrd="0" destOrd="0" presId="urn:microsoft.com/office/officeart/2005/8/layout/default#2"/>
    <dgm:cxn modelId="{DDEAD421-2299-4805-8F11-B3CFA3684D57}" srcId="{B87747AD-F369-4514-978F-389638D6ABBE}" destId="{4EA90B99-111C-4024-ADC3-43DEA7C85603}" srcOrd="3" destOrd="0" parTransId="{79BC176B-4B3F-4F58-83F5-B7D28AFB7BA4}" sibTransId="{C016B6DB-D80D-4BFF-B995-C6F03171B3BB}"/>
    <dgm:cxn modelId="{E26407A0-A5BA-45DD-9A6F-CF634D4DB955}" type="presOf" srcId="{C869DA34-E8EE-460A-92F5-CB2154448109}" destId="{509C16CF-5A5C-4901-AE38-2F67FABFA11A}" srcOrd="0" destOrd="0" presId="urn:microsoft.com/office/officeart/2005/8/layout/default#2"/>
    <dgm:cxn modelId="{03D9476B-2E25-48AD-9497-E5FCC1081EBA}" srcId="{B87747AD-F369-4514-978F-389638D6ABBE}" destId="{091494B7-57A3-4F54-A92E-4C1D1EFCE279}" srcOrd="1" destOrd="0" parTransId="{6E274D0A-B326-43D5-A946-81569F0F1057}" sibTransId="{3A221332-D060-4D77-9258-F6DC4473FF2E}"/>
    <dgm:cxn modelId="{9F14AF8B-7D03-4402-9753-068BFF5810CE}" srcId="{B87747AD-F369-4514-978F-389638D6ABBE}" destId="{C869DA34-E8EE-460A-92F5-CB2154448109}" srcOrd="4" destOrd="0" parTransId="{86955551-BCDE-4302-9E45-822D9C47971B}" sibTransId="{7348D3ED-B4C3-481F-869F-B8AB8528CD7A}"/>
    <dgm:cxn modelId="{CE05636E-3001-49D3-BA57-EE1047EE7E6F}" type="presOf" srcId="{B87747AD-F369-4514-978F-389638D6ABBE}" destId="{BEC98224-64DC-4FED-81A2-B21DC8221B89}" srcOrd="0" destOrd="0" presId="urn:microsoft.com/office/officeart/2005/8/layout/default#2"/>
    <dgm:cxn modelId="{CDE531FA-4C03-41DA-9098-6BE37A6EE830}" type="presOf" srcId="{CD3D57CF-B22E-4E85-BDEB-85EABFF42081}" destId="{A6CFBC7E-E6B6-441F-A88E-827CA30617E5}" srcOrd="0" destOrd="0" presId="urn:microsoft.com/office/officeart/2005/8/layout/default#2"/>
    <dgm:cxn modelId="{B6057DE0-5BB4-45AC-9025-3A626AE55FE9}" type="presOf" srcId="{091494B7-57A3-4F54-A92E-4C1D1EFCE279}" destId="{52BE38B0-0C0D-4AB6-95D3-FC1E5D04D9F9}" srcOrd="0" destOrd="0" presId="urn:microsoft.com/office/officeart/2005/8/layout/default#2"/>
    <dgm:cxn modelId="{B33815FF-3B6B-4D0D-B4C6-2A387F992426}" srcId="{B87747AD-F369-4514-978F-389638D6ABBE}" destId="{F6034ED4-108C-4DD4-A5AD-D3754E8C6970}" srcOrd="2" destOrd="0" parTransId="{970DE095-B251-4F41-B0AF-B928F9E0E3F8}" sibTransId="{D4612F97-EE88-4F61-B761-56F4E016DAE5}"/>
    <dgm:cxn modelId="{EE5E604A-BC8C-4CCA-8064-BA1BFEF38152}" srcId="{B87747AD-F369-4514-978F-389638D6ABBE}" destId="{CD3D57CF-B22E-4E85-BDEB-85EABFF42081}" srcOrd="0" destOrd="0" parTransId="{2E28FBC8-ACC5-4316-A648-3D2EC7B03F52}" sibTransId="{E975AB9A-AB0A-4237-B3B9-9CA2616EF815}"/>
    <dgm:cxn modelId="{50B6D1ED-51DF-487E-995B-7ED2097387BA}" type="presParOf" srcId="{BEC98224-64DC-4FED-81A2-B21DC8221B89}" destId="{A6CFBC7E-E6B6-441F-A88E-827CA30617E5}" srcOrd="0" destOrd="0" presId="urn:microsoft.com/office/officeart/2005/8/layout/default#2"/>
    <dgm:cxn modelId="{3404AEE9-8563-425F-93F7-5F0C357D34ED}" type="presParOf" srcId="{BEC98224-64DC-4FED-81A2-B21DC8221B89}" destId="{42353FF2-B83D-4824-85FB-A277E7409EA3}" srcOrd="1" destOrd="0" presId="urn:microsoft.com/office/officeart/2005/8/layout/default#2"/>
    <dgm:cxn modelId="{6D8067B6-E93D-41D2-8448-5C3E06F27031}" type="presParOf" srcId="{BEC98224-64DC-4FED-81A2-B21DC8221B89}" destId="{52BE38B0-0C0D-4AB6-95D3-FC1E5D04D9F9}" srcOrd="2" destOrd="0" presId="urn:microsoft.com/office/officeart/2005/8/layout/default#2"/>
    <dgm:cxn modelId="{44631984-0B94-4992-BF9F-A854806D01AF}" type="presParOf" srcId="{BEC98224-64DC-4FED-81A2-B21DC8221B89}" destId="{2BE34775-27F8-4BCA-BAF1-EC7E71113DD2}" srcOrd="3" destOrd="0" presId="urn:microsoft.com/office/officeart/2005/8/layout/default#2"/>
    <dgm:cxn modelId="{4CB6CEA7-3E69-41C1-B816-2D7BA29B00FF}" type="presParOf" srcId="{BEC98224-64DC-4FED-81A2-B21DC8221B89}" destId="{32CCAB71-E768-4A1C-9264-5C3037A078B4}" srcOrd="4" destOrd="0" presId="urn:microsoft.com/office/officeart/2005/8/layout/default#2"/>
    <dgm:cxn modelId="{AD088814-B010-40CF-B843-DD9FD429A421}" type="presParOf" srcId="{BEC98224-64DC-4FED-81A2-B21DC8221B89}" destId="{3A0836BC-27C1-4BDF-B729-6C4B21D20465}" srcOrd="5" destOrd="0" presId="urn:microsoft.com/office/officeart/2005/8/layout/default#2"/>
    <dgm:cxn modelId="{000AFEE6-9406-46FB-87BC-7A6BD03179A3}" type="presParOf" srcId="{BEC98224-64DC-4FED-81A2-B21DC8221B89}" destId="{474E49A0-AFAE-49E6-B059-276B3BD8C858}" srcOrd="6" destOrd="0" presId="urn:microsoft.com/office/officeart/2005/8/layout/default#2"/>
    <dgm:cxn modelId="{60862277-D917-44E4-99AB-101769164461}" type="presParOf" srcId="{BEC98224-64DC-4FED-81A2-B21DC8221B89}" destId="{779E1661-48BD-40D2-9735-8F365A57A0E9}" srcOrd="7" destOrd="0" presId="urn:microsoft.com/office/officeart/2005/8/layout/default#2"/>
    <dgm:cxn modelId="{4A743BC6-95EC-4A17-B832-B0AA48097B6B}" type="presParOf" srcId="{BEC98224-64DC-4FED-81A2-B21DC8221B89}" destId="{509C16CF-5A5C-4901-AE38-2F67FABFA11A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DA8187-3ECB-4AF5-B888-E394ACD38CC1}" type="doc">
      <dgm:prSet loTypeId="urn:microsoft.com/office/officeart/2005/8/layout/chevron2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hu-HU"/>
        </a:p>
      </dgm:t>
    </dgm:pt>
    <dgm:pt modelId="{CC05C31D-44FC-4FB6-B0B3-5C1031A5605C}">
      <dgm:prSet phldrT="[Szöveg]" custT="1"/>
      <dgm:spPr/>
      <dgm:t>
        <a:bodyPr/>
        <a:lstStyle/>
        <a:p>
          <a:r>
            <a:rPr lang="hu-HU" sz="2000" dirty="0" smtClean="0"/>
            <a:t>15 nap</a:t>
          </a:r>
          <a:endParaRPr lang="hu-HU" sz="2000" dirty="0"/>
        </a:p>
      </dgm:t>
    </dgm:pt>
    <dgm:pt modelId="{F1CED766-D540-4CED-867E-D6D005720A21}" type="parTrans" cxnId="{89667F03-D36E-46B7-BC85-B6ACA6368BE4}">
      <dgm:prSet/>
      <dgm:spPr/>
      <dgm:t>
        <a:bodyPr/>
        <a:lstStyle/>
        <a:p>
          <a:endParaRPr lang="hu-HU" sz="2000"/>
        </a:p>
      </dgm:t>
    </dgm:pt>
    <dgm:pt modelId="{3EABACC4-65F2-46D1-88D9-C343FDF1787C}" type="sibTrans" cxnId="{89667F03-D36E-46B7-BC85-B6ACA6368BE4}">
      <dgm:prSet/>
      <dgm:spPr/>
      <dgm:t>
        <a:bodyPr/>
        <a:lstStyle/>
        <a:p>
          <a:endParaRPr lang="hu-HU" sz="2000"/>
        </a:p>
      </dgm:t>
    </dgm:pt>
    <dgm:pt modelId="{B25E247A-ECFB-48F4-80F3-0F10F5B3EBD2}">
      <dgm:prSet phldrT="[Szöveg]" custT="1"/>
      <dgm:spPr/>
      <dgm:t>
        <a:bodyPr/>
        <a:lstStyle/>
        <a:p>
          <a:r>
            <a:rPr lang="hu-HU" sz="2000" dirty="0" smtClean="0"/>
            <a:t>Családsegítő bevonása.</a:t>
          </a:r>
          <a:endParaRPr lang="hu-HU" sz="2000" dirty="0"/>
        </a:p>
      </dgm:t>
    </dgm:pt>
    <dgm:pt modelId="{DF66C3EB-B76C-485C-8CC9-89B53EBD2CA7}" type="parTrans" cxnId="{7A62DDCE-0225-4D23-885B-4A2EC4AB8316}">
      <dgm:prSet/>
      <dgm:spPr/>
      <dgm:t>
        <a:bodyPr/>
        <a:lstStyle/>
        <a:p>
          <a:endParaRPr lang="hu-HU" sz="2000"/>
        </a:p>
      </dgm:t>
    </dgm:pt>
    <dgm:pt modelId="{6652ADFF-23D4-43EE-A7EC-09D894339B62}" type="sibTrans" cxnId="{7A62DDCE-0225-4D23-885B-4A2EC4AB8316}">
      <dgm:prSet/>
      <dgm:spPr/>
      <dgm:t>
        <a:bodyPr/>
        <a:lstStyle/>
        <a:p>
          <a:endParaRPr lang="hu-HU" sz="2000"/>
        </a:p>
      </dgm:t>
    </dgm:pt>
    <dgm:pt modelId="{2E672CE3-F302-43A2-8EF4-6D3EBE79AFBC}">
      <dgm:prSet phldrT="[Szöveg]" custT="1"/>
      <dgm:spPr/>
      <dgm:t>
        <a:bodyPr/>
        <a:lstStyle/>
        <a:p>
          <a:r>
            <a:rPr lang="hu-HU" sz="2000" dirty="0" smtClean="0"/>
            <a:t>Javaslat az átütemezésre.</a:t>
          </a:r>
          <a:endParaRPr lang="hu-HU" sz="2000" dirty="0"/>
        </a:p>
      </dgm:t>
    </dgm:pt>
    <dgm:pt modelId="{B16B7896-0641-42B4-8D1F-303F097B8D88}" type="parTrans" cxnId="{86F26FB7-8FDA-46A6-8D4F-DE1614EE2431}">
      <dgm:prSet/>
      <dgm:spPr/>
      <dgm:t>
        <a:bodyPr/>
        <a:lstStyle/>
        <a:p>
          <a:endParaRPr lang="hu-HU" sz="2000"/>
        </a:p>
      </dgm:t>
    </dgm:pt>
    <dgm:pt modelId="{B40BAB6B-6949-4AC9-84C4-B4522377C639}" type="sibTrans" cxnId="{86F26FB7-8FDA-46A6-8D4F-DE1614EE2431}">
      <dgm:prSet/>
      <dgm:spPr/>
      <dgm:t>
        <a:bodyPr/>
        <a:lstStyle/>
        <a:p>
          <a:endParaRPr lang="hu-HU" sz="2000"/>
        </a:p>
      </dgm:t>
    </dgm:pt>
    <dgm:pt modelId="{BB67F975-2B63-4390-91FC-4621DD6191E7}">
      <dgm:prSet phldrT="[Szöveg]" custT="1"/>
      <dgm:spPr/>
      <dgm:t>
        <a:bodyPr/>
        <a:lstStyle/>
        <a:p>
          <a:r>
            <a:rPr lang="hu-HU" sz="2000" dirty="0" smtClean="0"/>
            <a:t>30 nap</a:t>
          </a:r>
          <a:endParaRPr lang="hu-HU" sz="2000" dirty="0"/>
        </a:p>
      </dgm:t>
    </dgm:pt>
    <dgm:pt modelId="{064E9B37-F53B-49D5-B497-E30CBF011B7D}" type="parTrans" cxnId="{AA5435F0-5A2C-43EB-BDFF-6A6826413321}">
      <dgm:prSet/>
      <dgm:spPr/>
      <dgm:t>
        <a:bodyPr/>
        <a:lstStyle/>
        <a:p>
          <a:endParaRPr lang="hu-HU" sz="2000"/>
        </a:p>
      </dgm:t>
    </dgm:pt>
    <dgm:pt modelId="{AA567437-AEE6-45CC-9A41-BF575434FE1A}" type="sibTrans" cxnId="{AA5435F0-5A2C-43EB-BDFF-6A6826413321}">
      <dgm:prSet/>
      <dgm:spPr/>
      <dgm:t>
        <a:bodyPr/>
        <a:lstStyle/>
        <a:p>
          <a:endParaRPr lang="hu-HU" sz="2000"/>
        </a:p>
      </dgm:t>
    </dgm:pt>
    <dgm:pt modelId="{7B6A4A69-015C-414E-99A6-63809CC26952}">
      <dgm:prSet phldrT="[Szöveg]" custT="1"/>
      <dgm:spPr/>
      <dgm:t>
        <a:bodyPr/>
        <a:lstStyle/>
        <a:p>
          <a:r>
            <a:rPr lang="hu-HU" sz="2000" dirty="0" smtClean="0"/>
            <a:t>A lakásbérleti szerződés felmondása.</a:t>
          </a:r>
          <a:endParaRPr lang="hu-HU" sz="2000" dirty="0"/>
        </a:p>
      </dgm:t>
    </dgm:pt>
    <dgm:pt modelId="{1E39607A-4384-41DA-A527-C7F2BE024B00}" type="parTrans" cxnId="{AEA92D90-CC4F-4BCE-9914-79316CEDBBB8}">
      <dgm:prSet/>
      <dgm:spPr/>
      <dgm:t>
        <a:bodyPr/>
        <a:lstStyle/>
        <a:p>
          <a:endParaRPr lang="hu-HU" sz="2000"/>
        </a:p>
      </dgm:t>
    </dgm:pt>
    <dgm:pt modelId="{CFE85F28-0B06-4DA0-A1F1-3F1D65470961}" type="sibTrans" cxnId="{AEA92D90-CC4F-4BCE-9914-79316CEDBBB8}">
      <dgm:prSet/>
      <dgm:spPr/>
      <dgm:t>
        <a:bodyPr/>
        <a:lstStyle/>
        <a:p>
          <a:endParaRPr lang="hu-HU" sz="2000"/>
        </a:p>
      </dgm:t>
    </dgm:pt>
    <dgm:pt modelId="{86613313-F8C8-4A47-B684-E4249F0C096D}">
      <dgm:prSet phldrT="[Szöveg]" custT="1"/>
      <dgm:spPr/>
      <dgm:t>
        <a:bodyPr/>
        <a:lstStyle/>
        <a:p>
          <a:r>
            <a:rPr lang="hu-HU" sz="2000" dirty="0" smtClean="0"/>
            <a:t>Peres eljárás megindítása.</a:t>
          </a:r>
          <a:endParaRPr lang="hu-HU" sz="2000" dirty="0"/>
        </a:p>
      </dgm:t>
    </dgm:pt>
    <dgm:pt modelId="{2321B927-EB34-45E9-981F-BBC71F0B1192}" type="parTrans" cxnId="{38A0E5C7-FDB2-4739-BADC-B79118F26E89}">
      <dgm:prSet/>
      <dgm:spPr/>
      <dgm:t>
        <a:bodyPr/>
        <a:lstStyle/>
        <a:p>
          <a:endParaRPr lang="hu-HU" sz="2000"/>
        </a:p>
      </dgm:t>
    </dgm:pt>
    <dgm:pt modelId="{5FC03C3E-D90D-4DBE-8CAF-F6A4EA46D534}" type="sibTrans" cxnId="{38A0E5C7-FDB2-4739-BADC-B79118F26E89}">
      <dgm:prSet/>
      <dgm:spPr/>
      <dgm:t>
        <a:bodyPr/>
        <a:lstStyle/>
        <a:p>
          <a:endParaRPr lang="hu-HU" sz="2000"/>
        </a:p>
      </dgm:t>
    </dgm:pt>
    <dgm:pt modelId="{48B24C22-6A91-4A1B-A9C4-0D2D6A477C0A}">
      <dgm:prSet phldrT="[Szöveg]" custT="1"/>
      <dgm:spPr/>
      <dgm:t>
        <a:bodyPr/>
        <a:lstStyle/>
        <a:p>
          <a:r>
            <a:rPr lang="hu-HU" sz="2000" dirty="0" smtClean="0"/>
            <a:t>0,5-3 év</a:t>
          </a:r>
          <a:endParaRPr lang="hu-HU" sz="2000" dirty="0"/>
        </a:p>
      </dgm:t>
    </dgm:pt>
    <dgm:pt modelId="{777EEF9F-0CD1-4F4A-ACD7-EF0347793F7B}" type="parTrans" cxnId="{D6E52D62-F4E2-42CC-901B-1478F83EEA80}">
      <dgm:prSet/>
      <dgm:spPr/>
      <dgm:t>
        <a:bodyPr/>
        <a:lstStyle/>
        <a:p>
          <a:endParaRPr lang="hu-HU" sz="2000"/>
        </a:p>
      </dgm:t>
    </dgm:pt>
    <dgm:pt modelId="{9B89E9E8-9528-46E3-B845-5B2FBCF840E8}" type="sibTrans" cxnId="{D6E52D62-F4E2-42CC-901B-1478F83EEA80}">
      <dgm:prSet/>
      <dgm:spPr/>
      <dgm:t>
        <a:bodyPr/>
        <a:lstStyle/>
        <a:p>
          <a:endParaRPr lang="hu-HU" sz="2000"/>
        </a:p>
      </dgm:t>
    </dgm:pt>
    <dgm:pt modelId="{8580C409-0110-473B-810C-F2F7818DF093}">
      <dgm:prSet phldrT="[Szöveg]" custT="1"/>
      <dgm:spPr/>
      <dgm:t>
        <a:bodyPr/>
        <a:lstStyle/>
        <a:p>
          <a:r>
            <a:rPr lang="hu-HU" sz="2000" dirty="0" smtClean="0"/>
            <a:t>Jogerős bírósági ítélet.</a:t>
          </a:r>
          <a:endParaRPr lang="hu-HU" sz="2000" dirty="0"/>
        </a:p>
      </dgm:t>
    </dgm:pt>
    <dgm:pt modelId="{42AB1456-79A4-4AA2-863B-A6C050C7511F}" type="parTrans" cxnId="{09127A8D-F370-4A1F-AA3F-94BF9DD18A50}">
      <dgm:prSet/>
      <dgm:spPr/>
      <dgm:t>
        <a:bodyPr/>
        <a:lstStyle/>
        <a:p>
          <a:endParaRPr lang="hu-HU" sz="2000"/>
        </a:p>
      </dgm:t>
    </dgm:pt>
    <dgm:pt modelId="{251B13BB-E8E8-4E7F-AAA2-CCBE4AFBD2F4}" type="sibTrans" cxnId="{09127A8D-F370-4A1F-AA3F-94BF9DD18A50}">
      <dgm:prSet/>
      <dgm:spPr/>
      <dgm:t>
        <a:bodyPr/>
        <a:lstStyle/>
        <a:p>
          <a:endParaRPr lang="hu-HU" sz="2000"/>
        </a:p>
      </dgm:t>
    </dgm:pt>
    <dgm:pt modelId="{8242B8C0-0EBD-4EEC-AFC2-095C82901AF2}">
      <dgm:prSet phldrT="[Szöveg]" custT="1"/>
      <dgm:spPr/>
      <dgm:t>
        <a:bodyPr/>
        <a:lstStyle/>
        <a:p>
          <a:r>
            <a:rPr lang="hu-HU" sz="2000" dirty="0" smtClean="0"/>
            <a:t>A kilakoltatás végrehajtása.</a:t>
          </a:r>
          <a:endParaRPr lang="hu-HU" sz="2000" dirty="0"/>
        </a:p>
      </dgm:t>
    </dgm:pt>
    <dgm:pt modelId="{A7832A8D-D6AB-46E4-B8E6-0634F8E14DAD}" type="parTrans" cxnId="{46243255-D317-406E-9DCF-761CE382154C}">
      <dgm:prSet/>
      <dgm:spPr/>
      <dgm:t>
        <a:bodyPr/>
        <a:lstStyle/>
        <a:p>
          <a:endParaRPr lang="hu-HU" sz="2000"/>
        </a:p>
      </dgm:t>
    </dgm:pt>
    <dgm:pt modelId="{6876AAFF-0D74-4A6C-8D7C-D87B97986956}" type="sibTrans" cxnId="{46243255-D317-406E-9DCF-761CE382154C}">
      <dgm:prSet/>
      <dgm:spPr/>
      <dgm:t>
        <a:bodyPr/>
        <a:lstStyle/>
        <a:p>
          <a:endParaRPr lang="hu-HU" sz="2000"/>
        </a:p>
      </dgm:t>
    </dgm:pt>
    <dgm:pt modelId="{700DF0BB-5BA3-4561-B82C-DBD4DE7FB671}" type="pres">
      <dgm:prSet presAssocID="{0FDA8187-3ECB-4AF5-B888-E394ACD38C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B1CB1D2-6D53-4F59-B289-6710F33888DC}" type="pres">
      <dgm:prSet presAssocID="{CC05C31D-44FC-4FB6-B0B3-5C1031A5605C}" presName="composite" presStyleCnt="0"/>
      <dgm:spPr/>
      <dgm:t>
        <a:bodyPr/>
        <a:lstStyle/>
        <a:p>
          <a:endParaRPr lang="hu-HU"/>
        </a:p>
      </dgm:t>
    </dgm:pt>
    <dgm:pt modelId="{EBE3CF05-EF90-40C0-BC45-523B52D9DB8B}" type="pres">
      <dgm:prSet presAssocID="{CC05C31D-44FC-4FB6-B0B3-5C1031A560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011F5-4636-49E5-9F64-2E1DEC1A8115}" type="pres">
      <dgm:prSet presAssocID="{CC05C31D-44FC-4FB6-B0B3-5C1031A5605C}" presName="descendantText" presStyleLbl="alignAcc1" presStyleIdx="0" presStyleCnt="3" custLinFactNeighborX="300" custLinFactNeighborY="-189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5FC5CC-A5D9-43F1-AEDA-1D8B900DFAA8}" type="pres">
      <dgm:prSet presAssocID="{3EABACC4-65F2-46D1-88D9-C343FDF1787C}" presName="sp" presStyleCnt="0"/>
      <dgm:spPr/>
      <dgm:t>
        <a:bodyPr/>
        <a:lstStyle/>
        <a:p>
          <a:endParaRPr lang="hu-HU"/>
        </a:p>
      </dgm:t>
    </dgm:pt>
    <dgm:pt modelId="{9127CBF3-5030-436F-9B09-8BFE67F9B48B}" type="pres">
      <dgm:prSet presAssocID="{BB67F975-2B63-4390-91FC-4621DD6191E7}" presName="composite" presStyleCnt="0"/>
      <dgm:spPr/>
      <dgm:t>
        <a:bodyPr/>
        <a:lstStyle/>
        <a:p>
          <a:endParaRPr lang="hu-HU"/>
        </a:p>
      </dgm:t>
    </dgm:pt>
    <dgm:pt modelId="{6B7357F3-C4EA-4C12-BD5C-CA47CE166199}" type="pres">
      <dgm:prSet presAssocID="{BB67F975-2B63-4390-91FC-4621DD6191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75D354-CFE5-4687-B6CB-6BDA841521AB}" type="pres">
      <dgm:prSet presAssocID="{BB67F975-2B63-4390-91FC-4621DD6191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F01971-A934-4C25-9503-B4DF0F16C28C}" type="pres">
      <dgm:prSet presAssocID="{AA567437-AEE6-45CC-9A41-BF575434FE1A}" presName="sp" presStyleCnt="0"/>
      <dgm:spPr/>
      <dgm:t>
        <a:bodyPr/>
        <a:lstStyle/>
        <a:p>
          <a:endParaRPr lang="hu-HU"/>
        </a:p>
      </dgm:t>
    </dgm:pt>
    <dgm:pt modelId="{832040A1-4E2A-4FBF-9798-6C15ABB6630D}" type="pres">
      <dgm:prSet presAssocID="{48B24C22-6A91-4A1B-A9C4-0D2D6A477C0A}" presName="composite" presStyleCnt="0"/>
      <dgm:spPr/>
      <dgm:t>
        <a:bodyPr/>
        <a:lstStyle/>
        <a:p>
          <a:endParaRPr lang="hu-HU"/>
        </a:p>
      </dgm:t>
    </dgm:pt>
    <dgm:pt modelId="{32742F86-7A71-4DD1-9418-1023B491EFE3}" type="pres">
      <dgm:prSet presAssocID="{48B24C22-6A91-4A1B-A9C4-0D2D6A477C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DA47BF-45A1-44DA-95C3-3CCD3248BCA3}" type="pres">
      <dgm:prSet presAssocID="{48B24C22-6A91-4A1B-A9C4-0D2D6A477C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A5435F0-5A2C-43EB-BDFF-6A6826413321}" srcId="{0FDA8187-3ECB-4AF5-B888-E394ACD38CC1}" destId="{BB67F975-2B63-4390-91FC-4621DD6191E7}" srcOrd="1" destOrd="0" parTransId="{064E9B37-F53B-49D5-B497-E30CBF011B7D}" sibTransId="{AA567437-AEE6-45CC-9A41-BF575434FE1A}"/>
    <dgm:cxn modelId="{D8AAAA6C-EF23-4B39-83E1-3886BA3F9DC2}" type="presOf" srcId="{86613313-F8C8-4A47-B684-E4249F0C096D}" destId="{D075D354-CFE5-4687-B6CB-6BDA841521AB}" srcOrd="0" destOrd="1" presId="urn:microsoft.com/office/officeart/2005/8/layout/chevron2"/>
    <dgm:cxn modelId="{8A6FDD40-93D5-46AD-8E0B-0041B22A09BC}" type="presOf" srcId="{8242B8C0-0EBD-4EEC-AFC2-095C82901AF2}" destId="{0BDA47BF-45A1-44DA-95C3-3CCD3248BCA3}" srcOrd="0" destOrd="1" presId="urn:microsoft.com/office/officeart/2005/8/layout/chevron2"/>
    <dgm:cxn modelId="{86F26FB7-8FDA-46A6-8D4F-DE1614EE2431}" srcId="{CC05C31D-44FC-4FB6-B0B3-5C1031A5605C}" destId="{2E672CE3-F302-43A2-8EF4-6D3EBE79AFBC}" srcOrd="1" destOrd="0" parTransId="{B16B7896-0641-42B4-8D1F-303F097B8D88}" sibTransId="{B40BAB6B-6949-4AC9-84C4-B4522377C639}"/>
    <dgm:cxn modelId="{89667F03-D36E-46B7-BC85-B6ACA6368BE4}" srcId="{0FDA8187-3ECB-4AF5-B888-E394ACD38CC1}" destId="{CC05C31D-44FC-4FB6-B0B3-5C1031A5605C}" srcOrd="0" destOrd="0" parTransId="{F1CED766-D540-4CED-867E-D6D005720A21}" sibTransId="{3EABACC4-65F2-46D1-88D9-C343FDF1787C}"/>
    <dgm:cxn modelId="{F7A6AD4D-08E2-40AE-B763-5843A0299570}" type="presOf" srcId="{B25E247A-ECFB-48F4-80F3-0F10F5B3EBD2}" destId="{689011F5-4636-49E5-9F64-2E1DEC1A8115}" srcOrd="0" destOrd="0" presId="urn:microsoft.com/office/officeart/2005/8/layout/chevron2"/>
    <dgm:cxn modelId="{F24A78FE-90E4-4BDA-BCE8-4F383B5ACAE6}" type="presOf" srcId="{7B6A4A69-015C-414E-99A6-63809CC26952}" destId="{D075D354-CFE5-4687-B6CB-6BDA841521AB}" srcOrd="0" destOrd="0" presId="urn:microsoft.com/office/officeart/2005/8/layout/chevron2"/>
    <dgm:cxn modelId="{46243255-D317-406E-9DCF-761CE382154C}" srcId="{48B24C22-6A91-4A1B-A9C4-0D2D6A477C0A}" destId="{8242B8C0-0EBD-4EEC-AFC2-095C82901AF2}" srcOrd="1" destOrd="0" parTransId="{A7832A8D-D6AB-46E4-B8E6-0634F8E14DAD}" sibTransId="{6876AAFF-0D74-4A6C-8D7C-D87B97986956}"/>
    <dgm:cxn modelId="{D6E52D62-F4E2-42CC-901B-1478F83EEA80}" srcId="{0FDA8187-3ECB-4AF5-B888-E394ACD38CC1}" destId="{48B24C22-6A91-4A1B-A9C4-0D2D6A477C0A}" srcOrd="2" destOrd="0" parTransId="{777EEF9F-0CD1-4F4A-ACD7-EF0347793F7B}" sibTransId="{9B89E9E8-9528-46E3-B845-5B2FBCF840E8}"/>
    <dgm:cxn modelId="{D992D6E0-7A54-427D-8D8D-01E11AB9F65B}" type="presOf" srcId="{CC05C31D-44FC-4FB6-B0B3-5C1031A5605C}" destId="{EBE3CF05-EF90-40C0-BC45-523B52D9DB8B}" srcOrd="0" destOrd="0" presId="urn:microsoft.com/office/officeart/2005/8/layout/chevron2"/>
    <dgm:cxn modelId="{7A62DDCE-0225-4D23-885B-4A2EC4AB8316}" srcId="{CC05C31D-44FC-4FB6-B0B3-5C1031A5605C}" destId="{B25E247A-ECFB-48F4-80F3-0F10F5B3EBD2}" srcOrd="0" destOrd="0" parTransId="{DF66C3EB-B76C-485C-8CC9-89B53EBD2CA7}" sibTransId="{6652ADFF-23D4-43EE-A7EC-09D894339B62}"/>
    <dgm:cxn modelId="{AEA92D90-CC4F-4BCE-9914-79316CEDBBB8}" srcId="{BB67F975-2B63-4390-91FC-4621DD6191E7}" destId="{7B6A4A69-015C-414E-99A6-63809CC26952}" srcOrd="0" destOrd="0" parTransId="{1E39607A-4384-41DA-A527-C7F2BE024B00}" sibTransId="{CFE85F28-0B06-4DA0-A1F1-3F1D65470961}"/>
    <dgm:cxn modelId="{09127A8D-F370-4A1F-AA3F-94BF9DD18A50}" srcId="{48B24C22-6A91-4A1B-A9C4-0D2D6A477C0A}" destId="{8580C409-0110-473B-810C-F2F7818DF093}" srcOrd="0" destOrd="0" parTransId="{42AB1456-79A4-4AA2-863B-A6C050C7511F}" sibTransId="{251B13BB-E8E8-4E7F-AAA2-CCBE4AFBD2F4}"/>
    <dgm:cxn modelId="{638114BA-A00E-4DB6-B047-C1C6D3ACB293}" type="presOf" srcId="{48B24C22-6A91-4A1B-A9C4-0D2D6A477C0A}" destId="{32742F86-7A71-4DD1-9418-1023B491EFE3}" srcOrd="0" destOrd="0" presId="urn:microsoft.com/office/officeart/2005/8/layout/chevron2"/>
    <dgm:cxn modelId="{CA610EC7-FCD0-485A-BCBB-B2336AA2F2EA}" type="presOf" srcId="{2E672CE3-F302-43A2-8EF4-6D3EBE79AFBC}" destId="{689011F5-4636-49E5-9F64-2E1DEC1A8115}" srcOrd="0" destOrd="1" presId="urn:microsoft.com/office/officeart/2005/8/layout/chevron2"/>
    <dgm:cxn modelId="{38A0E5C7-FDB2-4739-BADC-B79118F26E89}" srcId="{BB67F975-2B63-4390-91FC-4621DD6191E7}" destId="{86613313-F8C8-4A47-B684-E4249F0C096D}" srcOrd="1" destOrd="0" parTransId="{2321B927-EB34-45E9-981F-BBC71F0B1192}" sibTransId="{5FC03C3E-D90D-4DBE-8CAF-F6A4EA46D534}"/>
    <dgm:cxn modelId="{AC18061D-7712-4404-A3BF-BAC860224FD1}" type="presOf" srcId="{0FDA8187-3ECB-4AF5-B888-E394ACD38CC1}" destId="{700DF0BB-5BA3-4561-B82C-DBD4DE7FB671}" srcOrd="0" destOrd="0" presId="urn:microsoft.com/office/officeart/2005/8/layout/chevron2"/>
    <dgm:cxn modelId="{C490D2CD-3996-4337-8A38-8DDF0C8998B5}" type="presOf" srcId="{BB67F975-2B63-4390-91FC-4621DD6191E7}" destId="{6B7357F3-C4EA-4C12-BD5C-CA47CE166199}" srcOrd="0" destOrd="0" presId="urn:microsoft.com/office/officeart/2005/8/layout/chevron2"/>
    <dgm:cxn modelId="{4E148AD0-1F67-469D-9AE1-D03C18FAE002}" type="presOf" srcId="{8580C409-0110-473B-810C-F2F7818DF093}" destId="{0BDA47BF-45A1-44DA-95C3-3CCD3248BCA3}" srcOrd="0" destOrd="0" presId="urn:microsoft.com/office/officeart/2005/8/layout/chevron2"/>
    <dgm:cxn modelId="{7A531A7B-36BE-45B0-BC18-77BC43DCCC94}" type="presParOf" srcId="{700DF0BB-5BA3-4561-B82C-DBD4DE7FB671}" destId="{AB1CB1D2-6D53-4F59-B289-6710F33888DC}" srcOrd="0" destOrd="0" presId="urn:microsoft.com/office/officeart/2005/8/layout/chevron2"/>
    <dgm:cxn modelId="{C40D19BD-4CB1-47DA-A5B2-3F8AE2552DC1}" type="presParOf" srcId="{AB1CB1D2-6D53-4F59-B289-6710F33888DC}" destId="{EBE3CF05-EF90-40C0-BC45-523B52D9DB8B}" srcOrd="0" destOrd="0" presId="urn:microsoft.com/office/officeart/2005/8/layout/chevron2"/>
    <dgm:cxn modelId="{0D9B0721-5988-4151-81A4-AC7424B3124F}" type="presParOf" srcId="{AB1CB1D2-6D53-4F59-B289-6710F33888DC}" destId="{689011F5-4636-49E5-9F64-2E1DEC1A8115}" srcOrd="1" destOrd="0" presId="urn:microsoft.com/office/officeart/2005/8/layout/chevron2"/>
    <dgm:cxn modelId="{718CAE83-39B8-4234-B964-29CFD058E36E}" type="presParOf" srcId="{700DF0BB-5BA3-4561-B82C-DBD4DE7FB671}" destId="{845FC5CC-A5D9-43F1-AEDA-1D8B900DFAA8}" srcOrd="1" destOrd="0" presId="urn:microsoft.com/office/officeart/2005/8/layout/chevron2"/>
    <dgm:cxn modelId="{32A002BE-8ADA-4D90-8A87-5D46C3F9748E}" type="presParOf" srcId="{700DF0BB-5BA3-4561-B82C-DBD4DE7FB671}" destId="{9127CBF3-5030-436F-9B09-8BFE67F9B48B}" srcOrd="2" destOrd="0" presId="urn:microsoft.com/office/officeart/2005/8/layout/chevron2"/>
    <dgm:cxn modelId="{C50442D6-EF2E-4CC6-A1E3-3B0811E3831B}" type="presParOf" srcId="{9127CBF3-5030-436F-9B09-8BFE67F9B48B}" destId="{6B7357F3-C4EA-4C12-BD5C-CA47CE166199}" srcOrd="0" destOrd="0" presId="urn:microsoft.com/office/officeart/2005/8/layout/chevron2"/>
    <dgm:cxn modelId="{99576C2A-E263-47E3-B4D5-F2827E62A026}" type="presParOf" srcId="{9127CBF3-5030-436F-9B09-8BFE67F9B48B}" destId="{D075D354-CFE5-4687-B6CB-6BDA841521AB}" srcOrd="1" destOrd="0" presId="urn:microsoft.com/office/officeart/2005/8/layout/chevron2"/>
    <dgm:cxn modelId="{CCBA73FA-2513-4865-AE35-0125BBF49811}" type="presParOf" srcId="{700DF0BB-5BA3-4561-B82C-DBD4DE7FB671}" destId="{02F01971-A934-4C25-9503-B4DF0F16C28C}" srcOrd="3" destOrd="0" presId="urn:microsoft.com/office/officeart/2005/8/layout/chevron2"/>
    <dgm:cxn modelId="{F1B16636-913F-4B20-9490-649D07727B0E}" type="presParOf" srcId="{700DF0BB-5BA3-4561-B82C-DBD4DE7FB671}" destId="{832040A1-4E2A-4FBF-9798-6C15ABB6630D}" srcOrd="4" destOrd="0" presId="urn:microsoft.com/office/officeart/2005/8/layout/chevron2"/>
    <dgm:cxn modelId="{8EBFFFA8-0B18-4B9D-B9C2-ED04026CEB0B}" type="presParOf" srcId="{832040A1-4E2A-4FBF-9798-6C15ABB6630D}" destId="{32742F86-7A71-4DD1-9418-1023B491EFE3}" srcOrd="0" destOrd="0" presId="urn:microsoft.com/office/officeart/2005/8/layout/chevron2"/>
    <dgm:cxn modelId="{1E16AF86-D996-4BD9-9938-C2DA2DE0DE07}" type="presParOf" srcId="{832040A1-4E2A-4FBF-9798-6C15ABB6630D}" destId="{0BDA47BF-45A1-44DA-95C3-3CCD3248BC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503A6A-6A40-45F5-B3C8-FE4656498215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hu-HU"/>
        </a:p>
      </dgm:t>
    </dgm:pt>
    <dgm:pt modelId="{29ACAA5F-40C9-46BB-910A-8DF7AD523105}">
      <dgm:prSet phldrT="[Szöveg]" custT="1"/>
      <dgm:spPr/>
      <dgm:t>
        <a:bodyPr/>
        <a:lstStyle/>
        <a:p>
          <a:r>
            <a:rPr lang="hu-HU" sz="2400" dirty="0" smtClean="0"/>
            <a:t>A Nemzeti Lóverseny Kft. mintegy 30 család kilakoltatását tervezi, a felmondásokat már kiküldték. </a:t>
          </a:r>
          <a:endParaRPr lang="hu-HU" sz="2400" dirty="0"/>
        </a:p>
      </dgm:t>
    </dgm:pt>
    <dgm:pt modelId="{D4AE7E51-EB0A-4BA5-9B61-9E1F253D3707}" type="parTrans" cxnId="{D636CC7A-D66B-4611-ABF8-73F65AFB7F89}">
      <dgm:prSet/>
      <dgm:spPr/>
      <dgm:t>
        <a:bodyPr/>
        <a:lstStyle/>
        <a:p>
          <a:endParaRPr lang="hu-HU" sz="2400"/>
        </a:p>
      </dgm:t>
    </dgm:pt>
    <dgm:pt modelId="{DB648A74-20D6-42DA-837B-0BC7F7F36A63}" type="sibTrans" cxnId="{D636CC7A-D66B-4611-ABF8-73F65AFB7F89}">
      <dgm:prSet/>
      <dgm:spPr/>
      <dgm:t>
        <a:bodyPr/>
        <a:lstStyle/>
        <a:p>
          <a:endParaRPr lang="hu-HU" sz="2400"/>
        </a:p>
      </dgm:t>
    </dgm:pt>
    <dgm:pt modelId="{120B2B5B-D648-4E4E-A4A9-AB183C27BFFF}">
      <dgm:prSet phldrT="[Szöveg]" custT="1"/>
      <dgm:spPr/>
      <dgm:t>
        <a:bodyPr/>
        <a:lstStyle/>
        <a:p>
          <a:endParaRPr lang="hu-HU" sz="2400" dirty="0"/>
        </a:p>
      </dgm:t>
    </dgm:pt>
    <dgm:pt modelId="{B027BF25-7A4E-4D22-978A-D1261880ACA0}" type="parTrans" cxnId="{56CFA403-9D98-4CD4-ADC9-9CB26068E93C}">
      <dgm:prSet/>
      <dgm:spPr/>
      <dgm:t>
        <a:bodyPr/>
        <a:lstStyle/>
        <a:p>
          <a:endParaRPr lang="hu-HU" sz="2400"/>
        </a:p>
      </dgm:t>
    </dgm:pt>
    <dgm:pt modelId="{81EB1C40-780A-41ED-98D6-3300F2346001}" type="sibTrans" cxnId="{56CFA403-9D98-4CD4-ADC9-9CB26068E93C}">
      <dgm:prSet/>
      <dgm:spPr/>
      <dgm:t>
        <a:bodyPr/>
        <a:lstStyle/>
        <a:p>
          <a:endParaRPr lang="hu-HU" sz="2400"/>
        </a:p>
      </dgm:t>
    </dgm:pt>
    <dgm:pt modelId="{9036B2E3-2D03-47BB-AB0B-C8A099CF5E1F}">
      <dgm:prSet custT="1"/>
      <dgm:spPr/>
      <dgm:t>
        <a:bodyPr/>
        <a:lstStyle/>
        <a:p>
          <a:r>
            <a:rPr lang="hu-HU" sz="2400" dirty="0" smtClean="0"/>
            <a:t>Idén sem csökken a nehéz szociális helyzet miatti igénylők száma.</a:t>
          </a:r>
          <a:endParaRPr lang="hu-HU" sz="2400" dirty="0"/>
        </a:p>
      </dgm:t>
    </dgm:pt>
    <dgm:pt modelId="{30090F39-B470-46F9-97F7-56A226097BEA}" type="parTrans" cxnId="{EE3797A0-21B9-440D-AB04-B8BAC659B4A7}">
      <dgm:prSet/>
      <dgm:spPr/>
      <dgm:t>
        <a:bodyPr/>
        <a:lstStyle/>
        <a:p>
          <a:endParaRPr lang="hu-HU" sz="2400"/>
        </a:p>
      </dgm:t>
    </dgm:pt>
    <dgm:pt modelId="{C46D3B8A-6F69-4F49-BC1D-5B8D1BB5D1A3}" type="sibTrans" cxnId="{EE3797A0-21B9-440D-AB04-B8BAC659B4A7}">
      <dgm:prSet/>
      <dgm:spPr/>
      <dgm:t>
        <a:bodyPr/>
        <a:lstStyle/>
        <a:p>
          <a:endParaRPr lang="hu-HU" sz="2400"/>
        </a:p>
      </dgm:t>
    </dgm:pt>
    <dgm:pt modelId="{0ADDE8AB-FEBA-4CA5-8657-EB0C982B8569}">
      <dgm:prSet custT="1"/>
      <dgm:spPr/>
      <dgm:t>
        <a:bodyPr/>
        <a:lstStyle/>
        <a:p>
          <a:r>
            <a:rPr lang="hu-HU" sz="2400" dirty="0" smtClean="0"/>
            <a:t>A MÁV-telep átvétele miatt lesznek új igénylők, akik jelenleg is jogcím nélkül tartózkodnak a lakásokban.</a:t>
          </a:r>
          <a:endParaRPr lang="hu-HU" sz="2400" dirty="0"/>
        </a:p>
      </dgm:t>
    </dgm:pt>
    <dgm:pt modelId="{9B09D4A9-ED03-40BE-8657-E7E133C95CB8}" type="parTrans" cxnId="{A1892976-F623-4DED-9AD1-3E95314B2B63}">
      <dgm:prSet/>
      <dgm:spPr/>
      <dgm:t>
        <a:bodyPr/>
        <a:lstStyle/>
        <a:p>
          <a:endParaRPr lang="hu-HU" sz="2400"/>
        </a:p>
      </dgm:t>
    </dgm:pt>
    <dgm:pt modelId="{E5E28F9B-84FB-42CB-B29A-55B24A8B7793}" type="sibTrans" cxnId="{A1892976-F623-4DED-9AD1-3E95314B2B63}">
      <dgm:prSet/>
      <dgm:spPr/>
      <dgm:t>
        <a:bodyPr/>
        <a:lstStyle/>
        <a:p>
          <a:endParaRPr lang="hu-HU" sz="2400"/>
        </a:p>
      </dgm:t>
    </dgm:pt>
    <dgm:pt modelId="{8C38D3E5-FB27-43F8-97B3-4E27F63C0F02}" type="pres">
      <dgm:prSet presAssocID="{B3503A6A-6A40-45F5-B3C8-FE46564982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757DC0-2D3A-4CD6-80FD-EDA4F98752B8}" type="pres">
      <dgm:prSet presAssocID="{29ACAA5F-40C9-46BB-910A-8DF7AD5231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2B8C38-A940-4B67-98CA-5D401593F33A}" type="pres">
      <dgm:prSet presAssocID="{29ACAA5F-40C9-46BB-910A-8DF7AD52310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3C00E5-49AF-4376-BD3B-781703C7FD7E}" type="pres">
      <dgm:prSet presAssocID="{0ADDE8AB-FEBA-4CA5-8657-EB0C982B8569}" presName="parentText" presStyleLbl="node1" presStyleIdx="1" presStyleCnt="3" custLinFactY="-1369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92EA0C-3D08-44E2-B1F3-C9FD9472BCE4}" type="pres">
      <dgm:prSet presAssocID="{E5E28F9B-84FB-42CB-B29A-55B24A8B7793}" presName="spacer" presStyleCnt="0"/>
      <dgm:spPr/>
      <dgm:t>
        <a:bodyPr/>
        <a:lstStyle/>
        <a:p>
          <a:endParaRPr lang="hu-HU"/>
        </a:p>
      </dgm:t>
    </dgm:pt>
    <dgm:pt modelId="{00EEBBE5-9E62-4486-9883-02C0883FF5E4}" type="pres">
      <dgm:prSet presAssocID="{9036B2E3-2D03-47BB-AB0B-C8A099CF5E1F}" presName="parentText" presStyleLbl="node1" presStyleIdx="2" presStyleCnt="3" custScaleY="108452" custLinFactY="31591" custLinFactNeighborX="4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1892976-F623-4DED-9AD1-3E95314B2B63}" srcId="{B3503A6A-6A40-45F5-B3C8-FE4656498215}" destId="{0ADDE8AB-FEBA-4CA5-8657-EB0C982B8569}" srcOrd="1" destOrd="0" parTransId="{9B09D4A9-ED03-40BE-8657-E7E133C95CB8}" sibTransId="{E5E28F9B-84FB-42CB-B29A-55B24A8B7793}"/>
    <dgm:cxn modelId="{AF82A563-0482-45EC-AD19-C0BB98B4D602}" type="presOf" srcId="{B3503A6A-6A40-45F5-B3C8-FE4656498215}" destId="{8C38D3E5-FB27-43F8-97B3-4E27F63C0F02}" srcOrd="0" destOrd="0" presId="urn:microsoft.com/office/officeart/2005/8/layout/vList2"/>
    <dgm:cxn modelId="{658B375D-83A6-4D47-9192-81C83A37599E}" type="presOf" srcId="{29ACAA5F-40C9-46BB-910A-8DF7AD523105}" destId="{F2757DC0-2D3A-4CD6-80FD-EDA4F98752B8}" srcOrd="0" destOrd="0" presId="urn:microsoft.com/office/officeart/2005/8/layout/vList2"/>
    <dgm:cxn modelId="{D636CC7A-D66B-4611-ABF8-73F65AFB7F89}" srcId="{B3503A6A-6A40-45F5-B3C8-FE4656498215}" destId="{29ACAA5F-40C9-46BB-910A-8DF7AD523105}" srcOrd="0" destOrd="0" parTransId="{D4AE7E51-EB0A-4BA5-9B61-9E1F253D3707}" sibTransId="{DB648A74-20D6-42DA-837B-0BC7F7F36A63}"/>
    <dgm:cxn modelId="{56CFA403-9D98-4CD4-ADC9-9CB26068E93C}" srcId="{29ACAA5F-40C9-46BB-910A-8DF7AD523105}" destId="{120B2B5B-D648-4E4E-A4A9-AB183C27BFFF}" srcOrd="0" destOrd="0" parTransId="{B027BF25-7A4E-4D22-978A-D1261880ACA0}" sibTransId="{81EB1C40-780A-41ED-98D6-3300F2346001}"/>
    <dgm:cxn modelId="{1C7F4A1F-F388-4348-B9C5-C266F5B077B4}" type="presOf" srcId="{0ADDE8AB-FEBA-4CA5-8657-EB0C982B8569}" destId="{FF3C00E5-49AF-4376-BD3B-781703C7FD7E}" srcOrd="0" destOrd="0" presId="urn:microsoft.com/office/officeart/2005/8/layout/vList2"/>
    <dgm:cxn modelId="{EE3797A0-21B9-440D-AB04-B8BAC659B4A7}" srcId="{B3503A6A-6A40-45F5-B3C8-FE4656498215}" destId="{9036B2E3-2D03-47BB-AB0B-C8A099CF5E1F}" srcOrd="2" destOrd="0" parTransId="{30090F39-B470-46F9-97F7-56A226097BEA}" sibTransId="{C46D3B8A-6F69-4F49-BC1D-5B8D1BB5D1A3}"/>
    <dgm:cxn modelId="{CE7D28F7-E680-4F65-878F-13AE116F00A8}" type="presOf" srcId="{120B2B5B-D648-4E4E-A4A9-AB183C27BFFF}" destId="{F12B8C38-A940-4B67-98CA-5D401593F33A}" srcOrd="0" destOrd="0" presId="urn:microsoft.com/office/officeart/2005/8/layout/vList2"/>
    <dgm:cxn modelId="{EEC7F56D-C3F3-4975-9A80-FBDB71F6152B}" type="presOf" srcId="{9036B2E3-2D03-47BB-AB0B-C8A099CF5E1F}" destId="{00EEBBE5-9E62-4486-9883-02C0883FF5E4}" srcOrd="0" destOrd="0" presId="urn:microsoft.com/office/officeart/2005/8/layout/vList2"/>
    <dgm:cxn modelId="{EB4CF5D3-853A-4DFF-B00E-2E03AC0C6FAE}" type="presParOf" srcId="{8C38D3E5-FB27-43F8-97B3-4E27F63C0F02}" destId="{F2757DC0-2D3A-4CD6-80FD-EDA4F98752B8}" srcOrd="0" destOrd="0" presId="urn:microsoft.com/office/officeart/2005/8/layout/vList2"/>
    <dgm:cxn modelId="{FB38F478-E853-4683-836B-C4BF8DAC5A2D}" type="presParOf" srcId="{8C38D3E5-FB27-43F8-97B3-4E27F63C0F02}" destId="{F12B8C38-A940-4B67-98CA-5D401593F33A}" srcOrd="1" destOrd="0" presId="urn:microsoft.com/office/officeart/2005/8/layout/vList2"/>
    <dgm:cxn modelId="{F0B4A1D7-20E7-4781-B1B0-1EA6AF6BDA94}" type="presParOf" srcId="{8C38D3E5-FB27-43F8-97B3-4E27F63C0F02}" destId="{FF3C00E5-49AF-4376-BD3B-781703C7FD7E}" srcOrd="2" destOrd="0" presId="urn:microsoft.com/office/officeart/2005/8/layout/vList2"/>
    <dgm:cxn modelId="{8FB7866C-D36E-4CBF-A60B-6A2C1244CF42}" type="presParOf" srcId="{8C38D3E5-FB27-43F8-97B3-4E27F63C0F02}" destId="{2D92EA0C-3D08-44E2-B1F3-C9FD9472BCE4}" srcOrd="3" destOrd="0" presId="urn:microsoft.com/office/officeart/2005/8/layout/vList2"/>
    <dgm:cxn modelId="{74556298-4F7D-42C9-A24F-A8A2876CBBF2}" type="presParOf" srcId="{8C38D3E5-FB27-43F8-97B3-4E27F63C0F02}" destId="{00EEBBE5-9E62-4486-9883-02C0883FF5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98701D-C6A2-43EC-AF84-399D840E7AA4}" type="doc">
      <dgm:prSet loTypeId="urn:microsoft.com/office/officeart/2005/8/layout/cycle8" loCatId="cycle" qsTypeId="urn:microsoft.com/office/officeart/2005/8/quickstyle/simple1" qsCatId="simple" csTypeId="urn:microsoft.com/office/officeart/2005/8/colors/accent5_4" csCatId="accent5" phldr="1"/>
      <dgm:spPr/>
    </dgm:pt>
    <dgm:pt modelId="{77835DED-BBCD-4E6C-8BD4-99371AABAC02}">
      <dgm:prSet phldrT="[Szöveg]"/>
      <dgm:spPr/>
      <dgm:t>
        <a:bodyPr/>
        <a:lstStyle/>
        <a:p>
          <a:r>
            <a:rPr lang="hu-HU" dirty="0" smtClean="0"/>
            <a:t>Magyar Vöröskereszt</a:t>
          </a:r>
          <a:endParaRPr lang="hu-HU" dirty="0"/>
        </a:p>
      </dgm:t>
    </dgm:pt>
    <dgm:pt modelId="{D0FDA1E6-1829-45F8-87CA-F0C508E3238F}" type="parTrans" cxnId="{86194C64-DA65-4447-B475-B16D1023A58F}">
      <dgm:prSet/>
      <dgm:spPr/>
      <dgm:t>
        <a:bodyPr/>
        <a:lstStyle/>
        <a:p>
          <a:endParaRPr lang="hu-HU"/>
        </a:p>
      </dgm:t>
    </dgm:pt>
    <dgm:pt modelId="{CA222DAA-B0FD-4237-B6C5-1D9262F723DE}" type="sibTrans" cxnId="{86194C64-DA65-4447-B475-B16D1023A58F}">
      <dgm:prSet/>
      <dgm:spPr/>
      <dgm:t>
        <a:bodyPr/>
        <a:lstStyle/>
        <a:p>
          <a:endParaRPr lang="hu-HU"/>
        </a:p>
      </dgm:t>
    </dgm:pt>
    <dgm:pt modelId="{E0355DE7-35B3-4DFD-9474-A19D9589B456}">
      <dgm:prSet phldrT="[Szöveg]"/>
      <dgm:spPr/>
      <dgm:t>
        <a:bodyPr/>
        <a:lstStyle/>
        <a:p>
          <a:r>
            <a:rPr lang="hu-HU" dirty="0" smtClean="0"/>
            <a:t>LÉLEK-program.</a:t>
          </a:r>
          <a:endParaRPr lang="hu-HU" dirty="0"/>
        </a:p>
      </dgm:t>
    </dgm:pt>
    <dgm:pt modelId="{F521F9B5-DDE2-4AB0-993E-A9DDAB5AB73C}" type="parTrans" cxnId="{3C3AE927-A52E-4556-874E-E25F48925ED9}">
      <dgm:prSet/>
      <dgm:spPr/>
      <dgm:t>
        <a:bodyPr/>
        <a:lstStyle/>
        <a:p>
          <a:endParaRPr lang="hu-HU"/>
        </a:p>
      </dgm:t>
    </dgm:pt>
    <dgm:pt modelId="{4B8860DA-200D-4F74-8E0B-57B93ADCA25E}" type="sibTrans" cxnId="{3C3AE927-A52E-4556-874E-E25F48925ED9}">
      <dgm:prSet/>
      <dgm:spPr/>
      <dgm:t>
        <a:bodyPr/>
        <a:lstStyle/>
        <a:p>
          <a:endParaRPr lang="hu-HU"/>
        </a:p>
      </dgm:t>
    </dgm:pt>
    <dgm:pt modelId="{ACC2892C-7234-4154-A0EE-45B1FD65C4E4}">
      <dgm:prSet phldrT="[Szöveg]"/>
      <dgm:spPr/>
      <dgm:t>
        <a:bodyPr/>
        <a:lstStyle/>
        <a:p>
          <a:r>
            <a:rPr lang="hu-HU" dirty="0" smtClean="0"/>
            <a:t>Elsőként lakhatást!</a:t>
          </a:r>
          <a:endParaRPr lang="hu-HU" dirty="0"/>
        </a:p>
      </dgm:t>
    </dgm:pt>
    <dgm:pt modelId="{A2FE9B35-3051-4EFD-85D1-36E32CD9D2C8}" type="parTrans" cxnId="{17A53CC5-03BB-460D-8474-E7EC14EAC573}">
      <dgm:prSet/>
      <dgm:spPr/>
      <dgm:t>
        <a:bodyPr/>
        <a:lstStyle/>
        <a:p>
          <a:endParaRPr lang="hu-HU"/>
        </a:p>
      </dgm:t>
    </dgm:pt>
    <dgm:pt modelId="{D5F05626-945D-40EC-B97C-2E7A4A359C1B}" type="sibTrans" cxnId="{17A53CC5-03BB-460D-8474-E7EC14EAC573}">
      <dgm:prSet/>
      <dgm:spPr/>
      <dgm:t>
        <a:bodyPr/>
        <a:lstStyle/>
        <a:p>
          <a:endParaRPr lang="hu-HU"/>
        </a:p>
      </dgm:t>
    </dgm:pt>
    <dgm:pt modelId="{2F778B30-0BEE-4AEE-A1CE-29119D6716A5}">
      <dgm:prSet/>
      <dgm:spPr/>
      <dgm:t>
        <a:bodyPr/>
        <a:lstStyle/>
        <a:p>
          <a:r>
            <a:rPr lang="hu-HU" dirty="0" smtClean="0"/>
            <a:t>Utcáról lakásba.</a:t>
          </a:r>
          <a:endParaRPr lang="hu-HU" dirty="0"/>
        </a:p>
      </dgm:t>
    </dgm:pt>
    <dgm:pt modelId="{3D28D0FE-91AF-482A-B49F-493C73651FA2}" type="parTrans" cxnId="{84A63D51-75C7-495D-ABC4-09D8BD7121F7}">
      <dgm:prSet/>
      <dgm:spPr/>
      <dgm:t>
        <a:bodyPr/>
        <a:lstStyle/>
        <a:p>
          <a:endParaRPr lang="hu-HU"/>
        </a:p>
      </dgm:t>
    </dgm:pt>
    <dgm:pt modelId="{FA5DF6E5-6122-4C0A-B2B0-828249550336}" type="sibTrans" cxnId="{84A63D51-75C7-495D-ABC4-09D8BD7121F7}">
      <dgm:prSet/>
      <dgm:spPr/>
      <dgm:t>
        <a:bodyPr/>
        <a:lstStyle/>
        <a:p>
          <a:endParaRPr lang="hu-HU"/>
        </a:p>
      </dgm:t>
    </dgm:pt>
    <dgm:pt modelId="{EE52604C-95E7-4332-89AD-D0D48BD079EC}" type="pres">
      <dgm:prSet presAssocID="{CE98701D-C6A2-43EC-AF84-399D840E7AA4}" presName="compositeShape" presStyleCnt="0">
        <dgm:presLayoutVars>
          <dgm:chMax val="7"/>
          <dgm:dir/>
          <dgm:resizeHandles val="exact"/>
        </dgm:presLayoutVars>
      </dgm:prSet>
      <dgm:spPr/>
    </dgm:pt>
    <dgm:pt modelId="{69C489D3-00CB-40B1-82A6-D8D49FA275BF}" type="pres">
      <dgm:prSet presAssocID="{CE98701D-C6A2-43EC-AF84-399D840E7AA4}" presName="wedge1" presStyleLbl="node1" presStyleIdx="0" presStyleCnt="4"/>
      <dgm:spPr/>
      <dgm:t>
        <a:bodyPr/>
        <a:lstStyle/>
        <a:p>
          <a:endParaRPr lang="hu-HU"/>
        </a:p>
      </dgm:t>
    </dgm:pt>
    <dgm:pt modelId="{7FDDC298-6852-469C-982A-3CD9E14DF556}" type="pres">
      <dgm:prSet presAssocID="{CE98701D-C6A2-43EC-AF84-399D840E7AA4}" presName="dummy1a" presStyleCnt="0"/>
      <dgm:spPr/>
    </dgm:pt>
    <dgm:pt modelId="{7EE4F0F7-D62F-4221-A0A9-6FDFA46D914B}" type="pres">
      <dgm:prSet presAssocID="{CE98701D-C6A2-43EC-AF84-399D840E7AA4}" presName="dummy1b" presStyleCnt="0"/>
      <dgm:spPr/>
    </dgm:pt>
    <dgm:pt modelId="{B972F921-6240-4E67-8CC1-D43C4CAD72E9}" type="pres">
      <dgm:prSet presAssocID="{CE98701D-C6A2-43EC-AF84-399D840E7AA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062AB0-75A0-4AD7-9947-7847C87FD7F3}" type="pres">
      <dgm:prSet presAssocID="{CE98701D-C6A2-43EC-AF84-399D840E7AA4}" presName="wedge2" presStyleLbl="node1" presStyleIdx="1" presStyleCnt="4"/>
      <dgm:spPr/>
      <dgm:t>
        <a:bodyPr/>
        <a:lstStyle/>
        <a:p>
          <a:endParaRPr lang="hu-HU"/>
        </a:p>
      </dgm:t>
    </dgm:pt>
    <dgm:pt modelId="{62AA3A80-B8B5-4CDF-AE3A-4AD173FAA456}" type="pres">
      <dgm:prSet presAssocID="{CE98701D-C6A2-43EC-AF84-399D840E7AA4}" presName="dummy2a" presStyleCnt="0"/>
      <dgm:spPr/>
    </dgm:pt>
    <dgm:pt modelId="{856D71F8-1B37-4250-B25B-16E593EF0C5B}" type="pres">
      <dgm:prSet presAssocID="{CE98701D-C6A2-43EC-AF84-399D840E7AA4}" presName="dummy2b" presStyleCnt="0"/>
      <dgm:spPr/>
    </dgm:pt>
    <dgm:pt modelId="{E7C239CE-FC3C-48B9-BCDD-D1B98B9E4FC6}" type="pres">
      <dgm:prSet presAssocID="{CE98701D-C6A2-43EC-AF84-399D840E7AA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40E675-41CF-42C1-836C-07D5987942FD}" type="pres">
      <dgm:prSet presAssocID="{CE98701D-C6A2-43EC-AF84-399D840E7AA4}" presName="wedge3" presStyleLbl="node1" presStyleIdx="2" presStyleCnt="4"/>
      <dgm:spPr/>
      <dgm:t>
        <a:bodyPr/>
        <a:lstStyle/>
        <a:p>
          <a:endParaRPr lang="hu-HU"/>
        </a:p>
      </dgm:t>
    </dgm:pt>
    <dgm:pt modelId="{7D6C6425-C7C4-4A7E-9CA1-C7E851675133}" type="pres">
      <dgm:prSet presAssocID="{CE98701D-C6A2-43EC-AF84-399D840E7AA4}" presName="dummy3a" presStyleCnt="0"/>
      <dgm:spPr/>
    </dgm:pt>
    <dgm:pt modelId="{6EF58F2D-EBB7-483C-8BBD-2458689AB112}" type="pres">
      <dgm:prSet presAssocID="{CE98701D-C6A2-43EC-AF84-399D840E7AA4}" presName="dummy3b" presStyleCnt="0"/>
      <dgm:spPr/>
    </dgm:pt>
    <dgm:pt modelId="{49E7EF6D-A5AC-4756-A8EB-C681ED0564AB}" type="pres">
      <dgm:prSet presAssocID="{CE98701D-C6A2-43EC-AF84-399D840E7AA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3F2B6D-6ECC-4D95-BB4D-28F45895C56A}" type="pres">
      <dgm:prSet presAssocID="{CE98701D-C6A2-43EC-AF84-399D840E7AA4}" presName="wedge4" presStyleLbl="node1" presStyleIdx="3" presStyleCnt="4"/>
      <dgm:spPr/>
      <dgm:t>
        <a:bodyPr/>
        <a:lstStyle/>
        <a:p>
          <a:endParaRPr lang="hu-HU"/>
        </a:p>
      </dgm:t>
    </dgm:pt>
    <dgm:pt modelId="{1EA79EAB-206A-4868-8392-86D299DD8C87}" type="pres">
      <dgm:prSet presAssocID="{CE98701D-C6A2-43EC-AF84-399D840E7AA4}" presName="dummy4a" presStyleCnt="0"/>
      <dgm:spPr/>
    </dgm:pt>
    <dgm:pt modelId="{DE79CAA1-4364-4E45-BB9B-2FE6EDF3CEC8}" type="pres">
      <dgm:prSet presAssocID="{CE98701D-C6A2-43EC-AF84-399D840E7AA4}" presName="dummy4b" presStyleCnt="0"/>
      <dgm:spPr/>
    </dgm:pt>
    <dgm:pt modelId="{C2627492-F237-49BC-80C4-EBD42DF1AB84}" type="pres">
      <dgm:prSet presAssocID="{CE98701D-C6A2-43EC-AF84-399D840E7AA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CB0947A-DB99-4086-8F9F-3C98BFD59C8B}" type="pres">
      <dgm:prSet presAssocID="{CA222DAA-B0FD-4237-B6C5-1D9262F723DE}" presName="arrowWedge1" presStyleLbl="fgSibTrans2D1" presStyleIdx="0" presStyleCnt="4"/>
      <dgm:spPr/>
    </dgm:pt>
    <dgm:pt modelId="{9386E782-FB4A-4E8E-8EA9-05116B89E3F3}" type="pres">
      <dgm:prSet presAssocID="{4B8860DA-200D-4F74-8E0B-57B93ADCA25E}" presName="arrowWedge2" presStyleLbl="fgSibTrans2D1" presStyleIdx="1" presStyleCnt="4"/>
      <dgm:spPr/>
    </dgm:pt>
    <dgm:pt modelId="{4DF20EB4-80D7-4C7C-9B5B-592DFD3DB86F}" type="pres">
      <dgm:prSet presAssocID="{FA5DF6E5-6122-4C0A-B2B0-828249550336}" presName="arrowWedge3" presStyleLbl="fgSibTrans2D1" presStyleIdx="2" presStyleCnt="4"/>
      <dgm:spPr/>
    </dgm:pt>
    <dgm:pt modelId="{B3BC4219-E764-435E-BD4F-E01711B47205}" type="pres">
      <dgm:prSet presAssocID="{D5F05626-945D-40EC-B97C-2E7A4A359C1B}" presName="arrowWedge4" presStyleLbl="fgSibTrans2D1" presStyleIdx="3" presStyleCnt="4"/>
      <dgm:spPr/>
    </dgm:pt>
  </dgm:ptLst>
  <dgm:cxnLst>
    <dgm:cxn modelId="{775D0B04-A7C5-4DDA-B0DD-2F0D8B950597}" type="presOf" srcId="{ACC2892C-7234-4154-A0EE-45B1FD65C4E4}" destId="{E33F2B6D-6ECC-4D95-BB4D-28F45895C56A}" srcOrd="0" destOrd="0" presId="urn:microsoft.com/office/officeart/2005/8/layout/cycle8"/>
    <dgm:cxn modelId="{14BC53B8-7560-432E-9820-18CA001CA629}" type="presOf" srcId="{2F778B30-0BEE-4AEE-A1CE-29119D6716A5}" destId="{49E7EF6D-A5AC-4756-A8EB-C681ED0564AB}" srcOrd="1" destOrd="0" presId="urn:microsoft.com/office/officeart/2005/8/layout/cycle8"/>
    <dgm:cxn modelId="{86194C64-DA65-4447-B475-B16D1023A58F}" srcId="{CE98701D-C6A2-43EC-AF84-399D840E7AA4}" destId="{77835DED-BBCD-4E6C-8BD4-99371AABAC02}" srcOrd="0" destOrd="0" parTransId="{D0FDA1E6-1829-45F8-87CA-F0C508E3238F}" sibTransId="{CA222DAA-B0FD-4237-B6C5-1D9262F723DE}"/>
    <dgm:cxn modelId="{84A63D51-75C7-495D-ABC4-09D8BD7121F7}" srcId="{CE98701D-C6A2-43EC-AF84-399D840E7AA4}" destId="{2F778B30-0BEE-4AEE-A1CE-29119D6716A5}" srcOrd="2" destOrd="0" parTransId="{3D28D0FE-91AF-482A-B49F-493C73651FA2}" sibTransId="{FA5DF6E5-6122-4C0A-B2B0-828249550336}"/>
    <dgm:cxn modelId="{4FCF309E-10DE-448D-BD70-3605EE0673DD}" type="presOf" srcId="{CE98701D-C6A2-43EC-AF84-399D840E7AA4}" destId="{EE52604C-95E7-4332-89AD-D0D48BD079EC}" srcOrd="0" destOrd="0" presId="urn:microsoft.com/office/officeart/2005/8/layout/cycle8"/>
    <dgm:cxn modelId="{3F28D7EB-B456-40CD-8DC9-98B067B18BB4}" type="presOf" srcId="{ACC2892C-7234-4154-A0EE-45B1FD65C4E4}" destId="{C2627492-F237-49BC-80C4-EBD42DF1AB84}" srcOrd="1" destOrd="0" presId="urn:microsoft.com/office/officeart/2005/8/layout/cycle8"/>
    <dgm:cxn modelId="{3C3AE927-A52E-4556-874E-E25F48925ED9}" srcId="{CE98701D-C6A2-43EC-AF84-399D840E7AA4}" destId="{E0355DE7-35B3-4DFD-9474-A19D9589B456}" srcOrd="1" destOrd="0" parTransId="{F521F9B5-DDE2-4AB0-993E-A9DDAB5AB73C}" sibTransId="{4B8860DA-200D-4F74-8E0B-57B93ADCA25E}"/>
    <dgm:cxn modelId="{E309C0E0-BA53-4489-8316-1A31FF97BFF9}" type="presOf" srcId="{E0355DE7-35B3-4DFD-9474-A19D9589B456}" destId="{E7C239CE-FC3C-48B9-BCDD-D1B98B9E4FC6}" srcOrd="1" destOrd="0" presId="urn:microsoft.com/office/officeart/2005/8/layout/cycle8"/>
    <dgm:cxn modelId="{17A53CC5-03BB-460D-8474-E7EC14EAC573}" srcId="{CE98701D-C6A2-43EC-AF84-399D840E7AA4}" destId="{ACC2892C-7234-4154-A0EE-45B1FD65C4E4}" srcOrd="3" destOrd="0" parTransId="{A2FE9B35-3051-4EFD-85D1-36E32CD9D2C8}" sibTransId="{D5F05626-945D-40EC-B97C-2E7A4A359C1B}"/>
    <dgm:cxn modelId="{2D25B26D-C2C0-4F3B-B674-60FFF4B616B6}" type="presOf" srcId="{77835DED-BBCD-4E6C-8BD4-99371AABAC02}" destId="{B972F921-6240-4E67-8CC1-D43C4CAD72E9}" srcOrd="1" destOrd="0" presId="urn:microsoft.com/office/officeart/2005/8/layout/cycle8"/>
    <dgm:cxn modelId="{CC12B466-9014-4DB2-9F18-9DBB083630C4}" type="presOf" srcId="{E0355DE7-35B3-4DFD-9474-A19D9589B456}" destId="{A8062AB0-75A0-4AD7-9947-7847C87FD7F3}" srcOrd="0" destOrd="0" presId="urn:microsoft.com/office/officeart/2005/8/layout/cycle8"/>
    <dgm:cxn modelId="{35BA6B66-8F4E-4020-839D-4E24B899E689}" type="presOf" srcId="{2F778B30-0BEE-4AEE-A1CE-29119D6716A5}" destId="{9540E675-41CF-42C1-836C-07D5987942FD}" srcOrd="0" destOrd="0" presId="urn:microsoft.com/office/officeart/2005/8/layout/cycle8"/>
    <dgm:cxn modelId="{D8CCFBC9-CB8F-4C4C-9835-2096E1075ECE}" type="presOf" srcId="{77835DED-BBCD-4E6C-8BD4-99371AABAC02}" destId="{69C489D3-00CB-40B1-82A6-D8D49FA275BF}" srcOrd="0" destOrd="0" presId="urn:microsoft.com/office/officeart/2005/8/layout/cycle8"/>
    <dgm:cxn modelId="{C10E525A-C136-4DC5-950C-F45F93064DDD}" type="presParOf" srcId="{EE52604C-95E7-4332-89AD-D0D48BD079EC}" destId="{69C489D3-00CB-40B1-82A6-D8D49FA275BF}" srcOrd="0" destOrd="0" presId="urn:microsoft.com/office/officeart/2005/8/layout/cycle8"/>
    <dgm:cxn modelId="{6CE1D6AB-3450-4C5F-B559-2A3A2BCDA1AD}" type="presParOf" srcId="{EE52604C-95E7-4332-89AD-D0D48BD079EC}" destId="{7FDDC298-6852-469C-982A-3CD9E14DF556}" srcOrd="1" destOrd="0" presId="urn:microsoft.com/office/officeart/2005/8/layout/cycle8"/>
    <dgm:cxn modelId="{1C27C08F-7E99-4C8F-B917-F4FE415A63CD}" type="presParOf" srcId="{EE52604C-95E7-4332-89AD-D0D48BD079EC}" destId="{7EE4F0F7-D62F-4221-A0A9-6FDFA46D914B}" srcOrd="2" destOrd="0" presId="urn:microsoft.com/office/officeart/2005/8/layout/cycle8"/>
    <dgm:cxn modelId="{3D4A5BFB-CC60-446F-9CD8-75697E5DF413}" type="presParOf" srcId="{EE52604C-95E7-4332-89AD-D0D48BD079EC}" destId="{B972F921-6240-4E67-8CC1-D43C4CAD72E9}" srcOrd="3" destOrd="0" presId="urn:microsoft.com/office/officeart/2005/8/layout/cycle8"/>
    <dgm:cxn modelId="{289332EF-E876-496E-9DAE-D8C5B06A9DF5}" type="presParOf" srcId="{EE52604C-95E7-4332-89AD-D0D48BD079EC}" destId="{A8062AB0-75A0-4AD7-9947-7847C87FD7F3}" srcOrd="4" destOrd="0" presId="urn:microsoft.com/office/officeart/2005/8/layout/cycle8"/>
    <dgm:cxn modelId="{5C3FBF7D-213B-4E58-BBAE-5C9BC8C72140}" type="presParOf" srcId="{EE52604C-95E7-4332-89AD-D0D48BD079EC}" destId="{62AA3A80-B8B5-4CDF-AE3A-4AD173FAA456}" srcOrd="5" destOrd="0" presId="urn:microsoft.com/office/officeart/2005/8/layout/cycle8"/>
    <dgm:cxn modelId="{7FEC3108-6798-432C-9033-6B71EA18BB04}" type="presParOf" srcId="{EE52604C-95E7-4332-89AD-D0D48BD079EC}" destId="{856D71F8-1B37-4250-B25B-16E593EF0C5B}" srcOrd="6" destOrd="0" presId="urn:microsoft.com/office/officeart/2005/8/layout/cycle8"/>
    <dgm:cxn modelId="{5BE16AC9-DC56-4D77-A61B-E49577D1CC92}" type="presParOf" srcId="{EE52604C-95E7-4332-89AD-D0D48BD079EC}" destId="{E7C239CE-FC3C-48B9-BCDD-D1B98B9E4FC6}" srcOrd="7" destOrd="0" presId="urn:microsoft.com/office/officeart/2005/8/layout/cycle8"/>
    <dgm:cxn modelId="{6ABE50A0-C41E-462F-9468-4DA85F5264AB}" type="presParOf" srcId="{EE52604C-95E7-4332-89AD-D0D48BD079EC}" destId="{9540E675-41CF-42C1-836C-07D5987942FD}" srcOrd="8" destOrd="0" presId="urn:microsoft.com/office/officeart/2005/8/layout/cycle8"/>
    <dgm:cxn modelId="{6E54CA21-7B7C-4B1A-A1C2-21A9225A1D00}" type="presParOf" srcId="{EE52604C-95E7-4332-89AD-D0D48BD079EC}" destId="{7D6C6425-C7C4-4A7E-9CA1-C7E851675133}" srcOrd="9" destOrd="0" presId="urn:microsoft.com/office/officeart/2005/8/layout/cycle8"/>
    <dgm:cxn modelId="{4E256B8D-E25A-42FC-AE0A-6A355928FAAA}" type="presParOf" srcId="{EE52604C-95E7-4332-89AD-D0D48BD079EC}" destId="{6EF58F2D-EBB7-483C-8BBD-2458689AB112}" srcOrd="10" destOrd="0" presId="urn:microsoft.com/office/officeart/2005/8/layout/cycle8"/>
    <dgm:cxn modelId="{799C9A39-71A1-456E-B338-1A31DDC0D565}" type="presParOf" srcId="{EE52604C-95E7-4332-89AD-D0D48BD079EC}" destId="{49E7EF6D-A5AC-4756-A8EB-C681ED0564AB}" srcOrd="11" destOrd="0" presId="urn:microsoft.com/office/officeart/2005/8/layout/cycle8"/>
    <dgm:cxn modelId="{66F9D524-6A7A-4EAE-A544-841AF6EA23F1}" type="presParOf" srcId="{EE52604C-95E7-4332-89AD-D0D48BD079EC}" destId="{E33F2B6D-6ECC-4D95-BB4D-28F45895C56A}" srcOrd="12" destOrd="0" presId="urn:microsoft.com/office/officeart/2005/8/layout/cycle8"/>
    <dgm:cxn modelId="{47DC0B22-AD55-4F14-A2FF-833DFEB7D836}" type="presParOf" srcId="{EE52604C-95E7-4332-89AD-D0D48BD079EC}" destId="{1EA79EAB-206A-4868-8392-86D299DD8C87}" srcOrd="13" destOrd="0" presId="urn:microsoft.com/office/officeart/2005/8/layout/cycle8"/>
    <dgm:cxn modelId="{BF0E1F27-12CC-46A3-9738-1CAD356257EB}" type="presParOf" srcId="{EE52604C-95E7-4332-89AD-D0D48BD079EC}" destId="{DE79CAA1-4364-4E45-BB9B-2FE6EDF3CEC8}" srcOrd="14" destOrd="0" presId="urn:microsoft.com/office/officeart/2005/8/layout/cycle8"/>
    <dgm:cxn modelId="{FB718DC1-D797-4FC7-9081-990E8B511D32}" type="presParOf" srcId="{EE52604C-95E7-4332-89AD-D0D48BD079EC}" destId="{C2627492-F237-49BC-80C4-EBD42DF1AB84}" srcOrd="15" destOrd="0" presId="urn:microsoft.com/office/officeart/2005/8/layout/cycle8"/>
    <dgm:cxn modelId="{9CB6A616-7153-4AA7-B22D-BFFC8720CDA5}" type="presParOf" srcId="{EE52604C-95E7-4332-89AD-D0D48BD079EC}" destId="{2CB0947A-DB99-4086-8F9F-3C98BFD59C8B}" srcOrd="16" destOrd="0" presId="urn:microsoft.com/office/officeart/2005/8/layout/cycle8"/>
    <dgm:cxn modelId="{77FB130F-D8C5-4278-A205-35CBB568048D}" type="presParOf" srcId="{EE52604C-95E7-4332-89AD-D0D48BD079EC}" destId="{9386E782-FB4A-4E8E-8EA9-05116B89E3F3}" srcOrd="17" destOrd="0" presId="urn:microsoft.com/office/officeart/2005/8/layout/cycle8"/>
    <dgm:cxn modelId="{2B19FDFD-8A33-40B4-B1B9-359C9C16E6A6}" type="presParOf" srcId="{EE52604C-95E7-4332-89AD-D0D48BD079EC}" destId="{4DF20EB4-80D7-4C7C-9B5B-592DFD3DB86F}" srcOrd="18" destOrd="0" presId="urn:microsoft.com/office/officeart/2005/8/layout/cycle8"/>
    <dgm:cxn modelId="{8D970574-691D-448C-B49A-0F426E0827F7}" type="presParOf" srcId="{EE52604C-95E7-4332-89AD-D0D48BD079EC}" destId="{B3BC4219-E764-435E-BD4F-E01711B4720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D0CB1-E26A-4749-AAFF-79910A6FE742}">
      <dsp:nvSpPr>
        <dsp:cNvPr id="0" name=""/>
        <dsp:cNvSpPr/>
      </dsp:nvSpPr>
      <dsp:spPr>
        <a:xfrm>
          <a:off x="3142" y="394320"/>
          <a:ext cx="1889570" cy="543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KÜLSŐ FORRÁSOK HIÁNYA</a:t>
          </a:r>
          <a:endParaRPr lang="hu-HU" sz="1500" b="1" kern="1200" dirty="0"/>
        </a:p>
      </dsp:txBody>
      <dsp:txXfrm>
        <a:off x="3142" y="394320"/>
        <a:ext cx="1889570" cy="543315"/>
      </dsp:txXfrm>
    </dsp:sp>
    <dsp:sp modelId="{8983D9B1-A097-44A5-932C-B20BAE198DBC}">
      <dsp:nvSpPr>
        <dsp:cNvPr id="0" name=""/>
        <dsp:cNvSpPr/>
      </dsp:nvSpPr>
      <dsp:spPr>
        <a:xfrm>
          <a:off x="3142" y="937636"/>
          <a:ext cx="1889570" cy="361310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Nincsenek uniós támogatások erre a célra.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1" kern="1200" dirty="0" smtClean="0"/>
            <a:t>Jelenleg nincsenek állami pályázatok bérlakás-építésére.</a:t>
          </a:r>
          <a:endParaRPr lang="hu-H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Ha lehetne pályázni, alacsony üzemeltetési költséggel működtethető, energiatakarékos (passzív) házakra lenne szükség. </a:t>
          </a:r>
          <a:endParaRPr lang="hu-HU" sz="1500" kern="1200" dirty="0"/>
        </a:p>
      </dsp:txBody>
      <dsp:txXfrm>
        <a:off x="3142" y="937636"/>
        <a:ext cx="1889570" cy="3613106"/>
      </dsp:txXfrm>
    </dsp:sp>
    <dsp:sp modelId="{C5DE4EFF-DE0B-4B42-9793-FFB4AB28E38B}">
      <dsp:nvSpPr>
        <dsp:cNvPr id="0" name=""/>
        <dsp:cNvSpPr/>
      </dsp:nvSpPr>
      <dsp:spPr>
        <a:xfrm>
          <a:off x="2157252" y="394320"/>
          <a:ext cx="1889570" cy="543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DRÁGA A FENNTARTÁS</a:t>
          </a:r>
          <a:endParaRPr lang="hu-HU" sz="1500" b="1" kern="1200" dirty="0"/>
        </a:p>
      </dsp:txBody>
      <dsp:txXfrm>
        <a:off x="2157252" y="394320"/>
        <a:ext cx="1889570" cy="543315"/>
      </dsp:txXfrm>
    </dsp:sp>
    <dsp:sp modelId="{B18CAD9A-6F81-42A4-8339-E5C9BABEDDF0}">
      <dsp:nvSpPr>
        <dsp:cNvPr id="0" name=""/>
        <dsp:cNvSpPr/>
      </dsp:nvSpPr>
      <dsp:spPr>
        <a:xfrm>
          <a:off x="2157252" y="937636"/>
          <a:ext cx="1889570" cy="361310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Van, ahol a bérleti díj kevesebb, mint a közös költség, amelyet az önkormányzat átvállalt.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 lakbér  csak 100-280 Ft./m²/hó.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1" kern="1200" dirty="0" smtClean="0"/>
            <a:t>A kerületben 2007-től görgetett hátralékok 2013-ra meghaladták az 1 milliárd forintot.</a:t>
          </a:r>
          <a:endParaRPr lang="hu-H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 közmű-tartozások mértéke csak 2013-ban 46 millió volt.</a:t>
          </a:r>
          <a:endParaRPr lang="hu-HU" sz="1500" kern="1200" dirty="0"/>
        </a:p>
      </dsp:txBody>
      <dsp:txXfrm>
        <a:off x="2157252" y="937636"/>
        <a:ext cx="1889570" cy="3613106"/>
      </dsp:txXfrm>
    </dsp:sp>
    <dsp:sp modelId="{2219AABB-FB6E-4EE6-99A9-28A7062D8BA9}">
      <dsp:nvSpPr>
        <dsp:cNvPr id="0" name=""/>
        <dsp:cNvSpPr/>
      </dsp:nvSpPr>
      <dsp:spPr>
        <a:xfrm>
          <a:off x="4311363" y="394320"/>
          <a:ext cx="1889570" cy="543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A BÉRLAKÁSOK ELÖREGEDTEK</a:t>
          </a:r>
          <a:endParaRPr lang="hu-HU" sz="1500" b="1" kern="1200" dirty="0"/>
        </a:p>
      </dsp:txBody>
      <dsp:txXfrm>
        <a:off x="4311363" y="394320"/>
        <a:ext cx="1889570" cy="543315"/>
      </dsp:txXfrm>
    </dsp:sp>
    <dsp:sp modelId="{B30F867A-15EC-45A8-AAD2-9B47257F8C5B}">
      <dsp:nvSpPr>
        <dsp:cNvPr id="0" name=""/>
        <dsp:cNvSpPr/>
      </dsp:nvSpPr>
      <dsp:spPr>
        <a:xfrm>
          <a:off x="4311363" y="937636"/>
          <a:ext cx="1889570" cy="361310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1" kern="1200" dirty="0" smtClean="0"/>
            <a:t>Karbantartásra 250-300 milliót, felújításra átlag évi 90 milliót költünk. </a:t>
          </a:r>
          <a:endParaRPr lang="hu-H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 lakások 90 százaléka 100 éves házban található.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 vizesedés miatt évente 30-40 lakást kellene lebontani.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Évente 50 felújításra szoruló lakásból 15-20-ra van fedezet.</a:t>
          </a:r>
          <a:endParaRPr lang="hu-HU" sz="1500" kern="1200" dirty="0"/>
        </a:p>
      </dsp:txBody>
      <dsp:txXfrm>
        <a:off x="4311363" y="937636"/>
        <a:ext cx="1889570" cy="3613106"/>
      </dsp:txXfrm>
    </dsp:sp>
    <dsp:sp modelId="{0611ED28-BAB4-4884-B365-7D00E4F759E3}">
      <dsp:nvSpPr>
        <dsp:cNvPr id="0" name=""/>
        <dsp:cNvSpPr/>
      </dsp:nvSpPr>
      <dsp:spPr>
        <a:xfrm>
          <a:off x="6465473" y="394320"/>
          <a:ext cx="1889570" cy="543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/>
            <a:t>A BÉRLAKÁSOK SZÁMA CSÖKKEN</a:t>
          </a:r>
          <a:endParaRPr lang="hu-HU" sz="1500" b="1" kern="1200" dirty="0"/>
        </a:p>
      </dsp:txBody>
      <dsp:txXfrm>
        <a:off x="6465473" y="394320"/>
        <a:ext cx="1889570" cy="543315"/>
      </dsp:txXfrm>
    </dsp:sp>
    <dsp:sp modelId="{79DCB4B7-0864-4850-AB70-4191B4074C4C}">
      <dsp:nvSpPr>
        <dsp:cNvPr id="0" name=""/>
        <dsp:cNvSpPr/>
      </dsp:nvSpPr>
      <dsp:spPr>
        <a:xfrm>
          <a:off x="6465473" y="937636"/>
          <a:ext cx="1889570" cy="361310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1990-ben 20 ezer lakás volt, abból 2454 maradt, főleg szanálás és kisebb részben eladás miatt.</a:t>
          </a:r>
          <a:endParaRPr lang="hu-H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 </a:t>
          </a:r>
          <a:r>
            <a:rPr lang="hu-HU" sz="1500" b="1" kern="1200" dirty="0" smtClean="0"/>
            <a:t>Az elmúlt 5 évben éves szinten 100 lakást töröltünk az állományból, főleg szanálás miatt.</a:t>
          </a:r>
          <a:endParaRPr lang="hu-H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Piaci alapon összesen 5 lakást ad ki a kerület.</a:t>
          </a:r>
          <a:endParaRPr lang="hu-HU" sz="1500" kern="1200" dirty="0"/>
        </a:p>
      </dsp:txBody>
      <dsp:txXfrm>
        <a:off x="6465473" y="937636"/>
        <a:ext cx="1889570" cy="3613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FC694-C3F5-4DD4-9B63-D1F33275DA86}">
      <dsp:nvSpPr>
        <dsp:cNvPr id="0" name=""/>
        <dsp:cNvSpPr/>
      </dsp:nvSpPr>
      <dsp:spPr>
        <a:xfrm>
          <a:off x="1394119" y="1079174"/>
          <a:ext cx="2610913" cy="174147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227 millió </a:t>
          </a:r>
          <a:r>
            <a:rPr lang="hu-HU" sz="2800" kern="1200" dirty="0" smtClean="0"/>
            <a:t>(lakhatásra, segélyekre)</a:t>
          </a:r>
          <a:endParaRPr lang="hu-HU" sz="3600" kern="1200" dirty="0"/>
        </a:p>
      </dsp:txBody>
      <dsp:txXfrm>
        <a:off x="1811865" y="1079174"/>
        <a:ext cx="2193167" cy="1741479"/>
      </dsp:txXfrm>
    </dsp:sp>
    <dsp:sp modelId="{FCD74703-53BE-4DC4-BCF1-AB27BCA62CFC}">
      <dsp:nvSpPr>
        <dsp:cNvPr id="0" name=""/>
        <dsp:cNvSpPr/>
      </dsp:nvSpPr>
      <dsp:spPr>
        <a:xfrm>
          <a:off x="1394119" y="2820653"/>
          <a:ext cx="2610913" cy="174147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+ 300 millió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(ingyenes étkeztetésre)</a:t>
          </a:r>
          <a:endParaRPr lang="hu-HU" sz="2800" kern="1200" dirty="0"/>
        </a:p>
      </dsp:txBody>
      <dsp:txXfrm>
        <a:off x="1811865" y="2820653"/>
        <a:ext cx="2193167" cy="1741479"/>
      </dsp:txXfrm>
    </dsp:sp>
    <dsp:sp modelId="{37F164CB-5FB8-47F8-B627-A31CECF4918F}">
      <dsp:nvSpPr>
        <dsp:cNvPr id="0" name=""/>
        <dsp:cNvSpPr/>
      </dsp:nvSpPr>
      <dsp:spPr>
        <a:xfrm>
          <a:off x="1632" y="382930"/>
          <a:ext cx="1740608" cy="17406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kern="1200" dirty="0" smtClean="0"/>
            <a:t>2014</a:t>
          </a:r>
          <a:endParaRPr lang="hu-HU" sz="4800" kern="1200" dirty="0"/>
        </a:p>
      </dsp:txBody>
      <dsp:txXfrm>
        <a:off x="1632" y="382930"/>
        <a:ext cx="1740608" cy="1740608"/>
      </dsp:txXfrm>
    </dsp:sp>
    <dsp:sp modelId="{15622B30-F5D3-4B5E-BACA-5649FF329EF7}">
      <dsp:nvSpPr>
        <dsp:cNvPr id="0" name=""/>
        <dsp:cNvSpPr/>
      </dsp:nvSpPr>
      <dsp:spPr>
        <a:xfrm>
          <a:off x="5745641" y="1079174"/>
          <a:ext cx="2610913" cy="174147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277 millió </a:t>
          </a:r>
          <a:r>
            <a:rPr lang="hu-HU" sz="2800" kern="1200" dirty="0" smtClean="0"/>
            <a:t>(települési támogatás)</a:t>
          </a:r>
          <a:endParaRPr lang="hu-HU" sz="3600" kern="1200" dirty="0"/>
        </a:p>
      </dsp:txBody>
      <dsp:txXfrm>
        <a:off x="6163387" y="1079174"/>
        <a:ext cx="2193167" cy="1741479"/>
      </dsp:txXfrm>
    </dsp:sp>
    <dsp:sp modelId="{557EB517-0E59-4518-BF6E-741130F644CE}">
      <dsp:nvSpPr>
        <dsp:cNvPr id="0" name=""/>
        <dsp:cNvSpPr/>
      </dsp:nvSpPr>
      <dsp:spPr>
        <a:xfrm>
          <a:off x="5745641" y="2820653"/>
          <a:ext cx="2610913" cy="174147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+ 300 millió </a:t>
          </a:r>
          <a:r>
            <a:rPr lang="hu-HU" sz="3000" b="0" kern="1200" dirty="0" smtClean="0"/>
            <a:t>(</a:t>
          </a:r>
          <a:r>
            <a:rPr lang="hu-HU" sz="2800" kern="1200" dirty="0" smtClean="0"/>
            <a:t>ingyenes étkeztetésre)</a:t>
          </a:r>
        </a:p>
      </dsp:txBody>
      <dsp:txXfrm>
        <a:off x="6163387" y="2820653"/>
        <a:ext cx="2193167" cy="1741479"/>
      </dsp:txXfrm>
    </dsp:sp>
    <dsp:sp modelId="{D9AF0413-2573-461C-A996-1EEE55F3282D}">
      <dsp:nvSpPr>
        <dsp:cNvPr id="0" name=""/>
        <dsp:cNvSpPr/>
      </dsp:nvSpPr>
      <dsp:spPr>
        <a:xfrm>
          <a:off x="4353154" y="382930"/>
          <a:ext cx="1740608" cy="17406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700" kern="1200" dirty="0" smtClean="0"/>
            <a:t>2015</a:t>
          </a:r>
        </a:p>
      </dsp:txBody>
      <dsp:txXfrm>
        <a:off x="4353154" y="382930"/>
        <a:ext cx="1740608" cy="17406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E96A7-7093-49F5-AFBF-67BA63E984DA}">
      <dsp:nvSpPr>
        <dsp:cNvPr id="0" name=""/>
        <dsp:cNvSpPr/>
      </dsp:nvSpPr>
      <dsp:spPr>
        <a:xfrm>
          <a:off x="1706562" y="0"/>
          <a:ext cx="4945063" cy="494506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EB69B-1361-41FB-9E84-32D9225312FD}">
      <dsp:nvSpPr>
        <dsp:cNvPr id="0" name=""/>
        <dsp:cNvSpPr/>
      </dsp:nvSpPr>
      <dsp:spPr>
        <a:xfrm>
          <a:off x="2176342" y="469780"/>
          <a:ext cx="1928574" cy="1928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Aki bérleti díjjal tartozik.</a:t>
          </a:r>
          <a:endParaRPr lang="hu-HU" sz="2300" kern="1200" dirty="0"/>
        </a:p>
      </dsp:txBody>
      <dsp:txXfrm>
        <a:off x="2176342" y="469780"/>
        <a:ext cx="1928574" cy="1928574"/>
      </dsp:txXfrm>
    </dsp:sp>
    <dsp:sp modelId="{A1366D92-D13C-4B67-A53B-0DFA80E2A6CD}">
      <dsp:nvSpPr>
        <dsp:cNvPr id="0" name=""/>
        <dsp:cNvSpPr/>
      </dsp:nvSpPr>
      <dsp:spPr>
        <a:xfrm>
          <a:off x="4253269" y="469780"/>
          <a:ext cx="1928574" cy="1928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Akinek közüzemi tartozása van.</a:t>
          </a:r>
          <a:endParaRPr lang="hu-HU" sz="2300" kern="1200" dirty="0"/>
        </a:p>
      </dsp:txBody>
      <dsp:txXfrm>
        <a:off x="4253269" y="469780"/>
        <a:ext cx="1928574" cy="1928574"/>
      </dsp:txXfrm>
    </dsp:sp>
    <dsp:sp modelId="{636A24D7-C130-4099-82C7-F5E9DB20FB89}">
      <dsp:nvSpPr>
        <dsp:cNvPr id="0" name=""/>
        <dsp:cNvSpPr/>
      </dsp:nvSpPr>
      <dsp:spPr>
        <a:xfrm>
          <a:off x="2176342" y="2546707"/>
          <a:ext cx="1928574" cy="1928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Az önkényes lakásfoglaló.</a:t>
          </a:r>
          <a:endParaRPr lang="hu-HU" sz="2300" kern="1200" dirty="0"/>
        </a:p>
      </dsp:txBody>
      <dsp:txXfrm>
        <a:off x="2176342" y="2546707"/>
        <a:ext cx="1928574" cy="1928574"/>
      </dsp:txXfrm>
    </dsp:sp>
    <dsp:sp modelId="{DDCBD949-09E5-4E00-8965-084F29396AE7}">
      <dsp:nvSpPr>
        <dsp:cNvPr id="0" name=""/>
        <dsp:cNvSpPr/>
      </dsp:nvSpPr>
      <dsp:spPr>
        <a:xfrm>
          <a:off x="4253269" y="2546707"/>
          <a:ext cx="1928574" cy="1928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Akit már kilakoltattak.</a:t>
          </a:r>
          <a:endParaRPr lang="hu-HU" sz="2300" kern="1200" dirty="0"/>
        </a:p>
      </dsp:txBody>
      <dsp:txXfrm>
        <a:off x="4253269" y="2546707"/>
        <a:ext cx="1928574" cy="19285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859D7A-EFA0-4AE3-A281-0AEEDB5631EC}">
      <dsp:nvSpPr>
        <dsp:cNvPr id="0" name=""/>
        <dsp:cNvSpPr/>
      </dsp:nvSpPr>
      <dsp:spPr>
        <a:xfrm>
          <a:off x="0" y="774774"/>
          <a:ext cx="2611933" cy="156716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Részletfizetéssel, adósságkezeléssel. </a:t>
          </a:r>
          <a:endParaRPr lang="hu-HU" sz="2300" kern="1200" dirty="0"/>
        </a:p>
      </dsp:txBody>
      <dsp:txXfrm>
        <a:off x="0" y="774774"/>
        <a:ext cx="2611933" cy="1567160"/>
      </dsp:txXfrm>
    </dsp:sp>
    <dsp:sp modelId="{AEE45E14-018A-4326-902D-875119A11632}">
      <dsp:nvSpPr>
        <dsp:cNvPr id="0" name=""/>
        <dsp:cNvSpPr/>
      </dsp:nvSpPr>
      <dsp:spPr>
        <a:xfrm>
          <a:off x="2919802" y="791982"/>
          <a:ext cx="2611933" cy="1567160"/>
        </a:xfrm>
        <a:prstGeom prst="rect">
          <a:avLst/>
        </a:prstGeom>
        <a:solidFill>
          <a:schemeClr val="accent5">
            <a:shade val="80000"/>
            <a:hueOff val="41044"/>
            <a:satOff val="-448"/>
            <a:lumOff val="51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Magas rezsi esetén pl. kisebb lakásba költöztetéssel.</a:t>
          </a:r>
          <a:endParaRPr lang="hu-HU" sz="2300" kern="1200" dirty="0"/>
        </a:p>
      </dsp:txBody>
      <dsp:txXfrm>
        <a:off x="2919802" y="791982"/>
        <a:ext cx="2611933" cy="1567160"/>
      </dsp:txXfrm>
    </dsp:sp>
    <dsp:sp modelId="{252B75DE-8C4E-4BFF-89E8-47C12B5DDB64}">
      <dsp:nvSpPr>
        <dsp:cNvPr id="0" name=""/>
        <dsp:cNvSpPr/>
      </dsp:nvSpPr>
      <dsp:spPr>
        <a:xfrm>
          <a:off x="5746253" y="774774"/>
          <a:ext cx="2611933" cy="1567160"/>
        </a:xfrm>
        <a:prstGeom prst="rect">
          <a:avLst/>
        </a:prstGeom>
        <a:solidFill>
          <a:schemeClr val="accent5">
            <a:shade val="80000"/>
            <a:hueOff val="82088"/>
            <a:satOff val="-895"/>
            <a:lumOff val="10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Települési támogatással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(volt önkormányzati segély).</a:t>
          </a:r>
          <a:endParaRPr lang="hu-HU" sz="2300" kern="1200" dirty="0"/>
        </a:p>
      </dsp:txBody>
      <dsp:txXfrm>
        <a:off x="5746253" y="774774"/>
        <a:ext cx="2611933" cy="1567160"/>
      </dsp:txXfrm>
    </dsp:sp>
    <dsp:sp modelId="{D358EB3A-9740-4B58-9A44-1DBB39E94601}">
      <dsp:nvSpPr>
        <dsp:cNvPr id="0" name=""/>
        <dsp:cNvSpPr/>
      </dsp:nvSpPr>
      <dsp:spPr>
        <a:xfrm>
          <a:off x="0" y="2603128"/>
          <a:ext cx="2611933" cy="1567160"/>
        </a:xfrm>
        <a:prstGeom prst="rect">
          <a:avLst/>
        </a:prstGeom>
        <a:solidFill>
          <a:schemeClr val="accent5">
            <a:shade val="80000"/>
            <a:hueOff val="123133"/>
            <a:satOff val="-1343"/>
            <a:lumOff val="15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Átvállalt költségekkel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(pl. közös költség).</a:t>
          </a:r>
          <a:endParaRPr lang="hu-HU" sz="2300" kern="1200" dirty="0"/>
        </a:p>
      </dsp:txBody>
      <dsp:txXfrm>
        <a:off x="0" y="2603128"/>
        <a:ext cx="2611933" cy="1567160"/>
      </dsp:txXfrm>
    </dsp:sp>
    <dsp:sp modelId="{67A9F465-587F-446E-AB62-BFC5C9F4B9A7}">
      <dsp:nvSpPr>
        <dsp:cNvPr id="0" name=""/>
        <dsp:cNvSpPr/>
      </dsp:nvSpPr>
      <dsp:spPr>
        <a:xfrm>
          <a:off x="2873126" y="2603128"/>
          <a:ext cx="2611933" cy="1567160"/>
        </a:xfrm>
        <a:prstGeom prst="rect">
          <a:avLst/>
        </a:prstGeom>
        <a:solidFill>
          <a:schemeClr val="accent5">
            <a:shade val="80000"/>
            <a:hueOff val="164177"/>
            <a:satOff val="-1790"/>
            <a:lumOff val="20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Gyermekek ingyenes étkeztetésével.</a:t>
          </a:r>
          <a:endParaRPr lang="hu-HU" sz="2300" kern="1200" dirty="0"/>
        </a:p>
      </dsp:txBody>
      <dsp:txXfrm>
        <a:off x="2873126" y="2603128"/>
        <a:ext cx="2611933" cy="1567160"/>
      </dsp:txXfrm>
    </dsp:sp>
    <dsp:sp modelId="{3EDC04E9-F6C5-4B10-998C-54850FCC5FD9}">
      <dsp:nvSpPr>
        <dsp:cNvPr id="0" name=""/>
        <dsp:cNvSpPr/>
      </dsp:nvSpPr>
      <dsp:spPr>
        <a:xfrm>
          <a:off x="5746253" y="2603128"/>
          <a:ext cx="2611933" cy="1567160"/>
        </a:xfrm>
        <a:prstGeom prst="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Egyedi problémakezeléssel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(pl. családok átmeneti otthona).</a:t>
          </a:r>
          <a:endParaRPr lang="hu-HU" sz="2300" kern="1200" dirty="0"/>
        </a:p>
      </dsp:txBody>
      <dsp:txXfrm>
        <a:off x="5746253" y="2603128"/>
        <a:ext cx="2611933" cy="15671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CFBC7E-E6B6-441F-A88E-827CA30617E5}">
      <dsp:nvSpPr>
        <dsp:cNvPr id="0" name=""/>
        <dsp:cNvSpPr/>
      </dsp:nvSpPr>
      <dsp:spPr>
        <a:xfrm>
          <a:off x="0" y="774774"/>
          <a:ext cx="2611933" cy="156716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Lakbér-, vagy közüzemi díjtartozás.</a:t>
          </a:r>
          <a:endParaRPr lang="hu-HU" sz="2200" kern="1200" dirty="0"/>
        </a:p>
      </dsp:txBody>
      <dsp:txXfrm>
        <a:off x="0" y="774774"/>
        <a:ext cx="2611933" cy="1567160"/>
      </dsp:txXfrm>
    </dsp:sp>
    <dsp:sp modelId="{52BE38B0-0C0D-4AB6-95D3-FC1E5D04D9F9}">
      <dsp:nvSpPr>
        <dsp:cNvPr id="0" name=""/>
        <dsp:cNvSpPr/>
      </dsp:nvSpPr>
      <dsp:spPr>
        <a:xfrm>
          <a:off x="2873126" y="774774"/>
          <a:ext cx="2611933" cy="1567160"/>
        </a:xfrm>
        <a:prstGeom prst="rect">
          <a:avLst/>
        </a:prstGeom>
        <a:solidFill>
          <a:schemeClr val="accent5">
            <a:shade val="80000"/>
            <a:hueOff val="51305"/>
            <a:satOff val="-559"/>
            <a:lumOff val="6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Önkényes lakásfoglalás.</a:t>
          </a:r>
          <a:endParaRPr lang="hu-HU" sz="2200" kern="1200" dirty="0"/>
        </a:p>
      </dsp:txBody>
      <dsp:txXfrm>
        <a:off x="2873126" y="774774"/>
        <a:ext cx="2611933" cy="1567160"/>
      </dsp:txXfrm>
    </dsp:sp>
    <dsp:sp modelId="{32CCAB71-E768-4A1C-9264-5C3037A078B4}">
      <dsp:nvSpPr>
        <dsp:cNvPr id="0" name=""/>
        <dsp:cNvSpPr/>
      </dsp:nvSpPr>
      <dsp:spPr>
        <a:xfrm>
          <a:off x="5746253" y="774774"/>
          <a:ext cx="2611933" cy="1567160"/>
        </a:xfrm>
        <a:prstGeom prst="rect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Áram- vagy gázlopás.</a:t>
          </a:r>
          <a:endParaRPr lang="hu-HU" sz="2200" kern="1200" dirty="0"/>
        </a:p>
      </dsp:txBody>
      <dsp:txXfrm>
        <a:off x="5746253" y="774774"/>
        <a:ext cx="2611933" cy="1567160"/>
      </dsp:txXfrm>
    </dsp:sp>
    <dsp:sp modelId="{474E49A0-AFAE-49E6-B059-276B3BD8C858}">
      <dsp:nvSpPr>
        <dsp:cNvPr id="0" name=""/>
        <dsp:cNvSpPr/>
      </dsp:nvSpPr>
      <dsp:spPr>
        <a:xfrm>
          <a:off x="1436563" y="2603128"/>
          <a:ext cx="2611933" cy="1567160"/>
        </a:xfrm>
        <a:prstGeom prst="rect">
          <a:avLst/>
        </a:prstGeom>
        <a:solidFill>
          <a:schemeClr val="accent5">
            <a:shade val="80000"/>
            <a:hueOff val="153916"/>
            <a:satOff val="-1678"/>
            <a:lumOff val="191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Ingatlan állagának veszélyeztetése.</a:t>
          </a:r>
          <a:endParaRPr lang="hu-HU" sz="2200" kern="1200" dirty="0"/>
        </a:p>
      </dsp:txBody>
      <dsp:txXfrm>
        <a:off x="1436563" y="2603128"/>
        <a:ext cx="2611933" cy="1567160"/>
      </dsp:txXfrm>
    </dsp:sp>
    <dsp:sp modelId="{509C16CF-5A5C-4901-AE38-2F67FABFA11A}">
      <dsp:nvSpPr>
        <dsp:cNvPr id="0" name=""/>
        <dsp:cNvSpPr/>
      </dsp:nvSpPr>
      <dsp:spPr>
        <a:xfrm>
          <a:off x="4309690" y="2603128"/>
          <a:ext cx="2611933" cy="1567160"/>
        </a:xfrm>
        <a:prstGeom prst="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Összeférhetetlenség. </a:t>
          </a:r>
          <a:endParaRPr lang="hu-HU" sz="2200" kern="1200" dirty="0"/>
        </a:p>
      </dsp:txBody>
      <dsp:txXfrm>
        <a:off x="4309690" y="2603128"/>
        <a:ext cx="2611933" cy="1567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3CF05-EF90-40C0-BC45-523B52D9DB8B}">
      <dsp:nvSpPr>
        <dsp:cNvPr id="0" name=""/>
        <dsp:cNvSpPr/>
      </dsp:nvSpPr>
      <dsp:spPr>
        <a:xfrm rot="5400000">
          <a:off x="-206783" y="208370"/>
          <a:ext cx="1378559" cy="96499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15 nap</a:t>
          </a:r>
          <a:endParaRPr lang="hu-HU" sz="2000" kern="1200" dirty="0"/>
        </a:p>
      </dsp:txBody>
      <dsp:txXfrm rot="5400000">
        <a:off x="-206783" y="208370"/>
        <a:ext cx="1378559" cy="964991"/>
      </dsp:txXfrm>
    </dsp:sp>
    <dsp:sp modelId="{689011F5-4636-49E5-9F64-2E1DEC1A8115}">
      <dsp:nvSpPr>
        <dsp:cNvPr id="0" name=""/>
        <dsp:cNvSpPr/>
      </dsp:nvSpPr>
      <dsp:spPr>
        <a:xfrm rot="5400000">
          <a:off x="4213557" y="-3248565"/>
          <a:ext cx="896063" cy="739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Családsegítő bevonása.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Javaslat az átütemezésre.</a:t>
          </a:r>
          <a:endParaRPr lang="hu-HU" sz="2000" kern="1200" dirty="0"/>
        </a:p>
      </dsp:txBody>
      <dsp:txXfrm rot="5400000">
        <a:off x="4213557" y="-3248565"/>
        <a:ext cx="896063" cy="7393195"/>
      </dsp:txXfrm>
    </dsp:sp>
    <dsp:sp modelId="{6B7357F3-C4EA-4C12-BD5C-CA47CE166199}">
      <dsp:nvSpPr>
        <dsp:cNvPr id="0" name=""/>
        <dsp:cNvSpPr/>
      </dsp:nvSpPr>
      <dsp:spPr>
        <a:xfrm rot="5400000">
          <a:off x="-206783" y="1389712"/>
          <a:ext cx="1378559" cy="964991"/>
        </a:xfrm>
        <a:prstGeom prst="chevron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accent5">
              <a:shade val="80000"/>
              <a:hueOff val="102610"/>
              <a:satOff val="-1119"/>
              <a:lumOff val="127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30 nap</a:t>
          </a:r>
          <a:endParaRPr lang="hu-HU" sz="2000" kern="1200" dirty="0"/>
        </a:p>
      </dsp:txBody>
      <dsp:txXfrm rot="5400000">
        <a:off x="-206783" y="1389712"/>
        <a:ext cx="1378559" cy="964991"/>
      </dsp:txXfrm>
    </dsp:sp>
    <dsp:sp modelId="{D075D354-CFE5-4687-B6CB-6BDA841521AB}">
      <dsp:nvSpPr>
        <dsp:cNvPr id="0" name=""/>
        <dsp:cNvSpPr/>
      </dsp:nvSpPr>
      <dsp:spPr>
        <a:xfrm rot="5400000">
          <a:off x="4213557" y="-2065637"/>
          <a:ext cx="896063" cy="739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02610"/>
              <a:satOff val="-1119"/>
              <a:lumOff val="127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 lakásbérleti szerződés felmondása.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Peres eljárás megindítása.</a:t>
          </a:r>
          <a:endParaRPr lang="hu-HU" sz="2000" kern="1200" dirty="0"/>
        </a:p>
      </dsp:txBody>
      <dsp:txXfrm rot="5400000">
        <a:off x="4213557" y="-2065637"/>
        <a:ext cx="896063" cy="7393195"/>
      </dsp:txXfrm>
    </dsp:sp>
    <dsp:sp modelId="{32742F86-7A71-4DD1-9418-1023B491EFE3}">
      <dsp:nvSpPr>
        <dsp:cNvPr id="0" name=""/>
        <dsp:cNvSpPr/>
      </dsp:nvSpPr>
      <dsp:spPr>
        <a:xfrm rot="5400000">
          <a:off x="-206783" y="2571053"/>
          <a:ext cx="1378559" cy="964991"/>
        </a:xfrm>
        <a:prstGeom prst="chevron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0,5-3 év</a:t>
          </a:r>
          <a:endParaRPr lang="hu-HU" sz="2000" kern="1200" dirty="0"/>
        </a:p>
      </dsp:txBody>
      <dsp:txXfrm rot="5400000">
        <a:off x="-206783" y="2571053"/>
        <a:ext cx="1378559" cy="964991"/>
      </dsp:txXfrm>
    </dsp:sp>
    <dsp:sp modelId="{0BDA47BF-45A1-44DA-95C3-3CCD3248BCA3}">
      <dsp:nvSpPr>
        <dsp:cNvPr id="0" name=""/>
        <dsp:cNvSpPr/>
      </dsp:nvSpPr>
      <dsp:spPr>
        <a:xfrm rot="5400000">
          <a:off x="4213557" y="-884296"/>
          <a:ext cx="896063" cy="7393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Jogerős bírósági ítélet.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 kilakoltatás végrehajtása.</a:t>
          </a:r>
          <a:endParaRPr lang="hu-HU" sz="2000" kern="1200" dirty="0"/>
        </a:p>
      </dsp:txBody>
      <dsp:txXfrm rot="5400000">
        <a:off x="4213557" y="-884296"/>
        <a:ext cx="896063" cy="73931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757DC0-2D3A-4CD6-80FD-EDA4F98752B8}">
      <dsp:nvSpPr>
        <dsp:cNvPr id="0" name=""/>
        <dsp:cNvSpPr/>
      </dsp:nvSpPr>
      <dsp:spPr>
        <a:xfrm>
          <a:off x="0" y="19"/>
          <a:ext cx="8358187" cy="95238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 Nemzeti Lóverseny Kft. mintegy 30 család kilakoltatását tervezi, a felmondásokat már kiküldték. </a:t>
          </a:r>
          <a:endParaRPr lang="hu-HU" sz="2400" kern="1200" dirty="0"/>
        </a:p>
      </dsp:txBody>
      <dsp:txXfrm>
        <a:off x="0" y="19"/>
        <a:ext cx="8358187" cy="952380"/>
      </dsp:txXfrm>
    </dsp:sp>
    <dsp:sp modelId="{F12B8C38-A940-4B67-98CA-5D401593F33A}">
      <dsp:nvSpPr>
        <dsp:cNvPr id="0" name=""/>
        <dsp:cNvSpPr/>
      </dsp:nvSpPr>
      <dsp:spPr>
        <a:xfrm>
          <a:off x="0" y="952399"/>
          <a:ext cx="8358187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7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u-HU" sz="2400" kern="1200" dirty="0"/>
        </a:p>
      </dsp:txBody>
      <dsp:txXfrm>
        <a:off x="0" y="952399"/>
        <a:ext cx="8358187" cy="728640"/>
      </dsp:txXfrm>
    </dsp:sp>
    <dsp:sp modelId="{FF3C00E5-49AF-4376-BD3B-781703C7FD7E}">
      <dsp:nvSpPr>
        <dsp:cNvPr id="0" name=""/>
        <dsp:cNvSpPr/>
      </dsp:nvSpPr>
      <dsp:spPr>
        <a:xfrm>
          <a:off x="0" y="1423881"/>
          <a:ext cx="8358187" cy="952380"/>
        </a:xfrm>
        <a:prstGeom prst="roundRect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 MÁV-telep átvétele miatt lesznek új igénylők, akik jelenleg is jogcím nélkül tartózkodnak a lakásokban.</a:t>
          </a:r>
          <a:endParaRPr lang="hu-HU" sz="2400" kern="1200" dirty="0"/>
        </a:p>
      </dsp:txBody>
      <dsp:txXfrm>
        <a:off x="0" y="1423881"/>
        <a:ext cx="8358187" cy="952380"/>
      </dsp:txXfrm>
    </dsp:sp>
    <dsp:sp modelId="{00EEBBE5-9E62-4486-9883-02C0883FF5E4}">
      <dsp:nvSpPr>
        <dsp:cNvPr id="0" name=""/>
        <dsp:cNvSpPr/>
      </dsp:nvSpPr>
      <dsp:spPr>
        <a:xfrm>
          <a:off x="0" y="2760158"/>
          <a:ext cx="8358187" cy="1032875"/>
        </a:xfrm>
        <a:prstGeom prst="round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Idén sem csökken a nehéz szociális helyzet miatti igénylők száma.</a:t>
          </a:r>
          <a:endParaRPr lang="hu-HU" sz="2400" kern="1200" dirty="0"/>
        </a:p>
      </dsp:txBody>
      <dsp:txXfrm>
        <a:off x="0" y="2760158"/>
        <a:ext cx="8358187" cy="10328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8B64-39C7-400F-B969-081256AE200E}" type="datetimeFigureOut">
              <a:rPr lang="hu-HU" smtClean="0"/>
              <a:pPr/>
              <a:t>4/21/15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55C35-7EB6-4FC1-9C52-7C59C5F3522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1489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F021-705F-4047-93BB-66F4A7AEB81B}" type="datetimeFigureOut">
              <a:rPr lang="hu-HU" smtClean="0"/>
              <a:pPr/>
              <a:t>4/21/15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8C607-BA1F-45E3-B8C3-837233447F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107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Ezért</a:t>
            </a:r>
            <a:r>
              <a:rPr lang="hu-HU" baseline="0" dirty="0" smtClean="0"/>
              <a:t> </a:t>
            </a:r>
            <a:r>
              <a:rPr lang="hu-HU" dirty="0" smtClean="0"/>
              <a:t>az önkormányzat helyreállítási kötelezettséggel is ad bérbe lakásokat. Ezek</a:t>
            </a:r>
            <a:r>
              <a:rPr lang="hu-HU" baseline="0" dirty="0" smtClean="0"/>
              <a:t> iránt nagy az érdeklődés, hiszen gyorsabban hozzá lehet jutni.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Március 1-én</a:t>
            </a:r>
            <a:r>
              <a:rPr lang="hu-HU" baseline="0" dirty="0" smtClean="0"/>
              <a:t> 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egszűnt a lakásfenntartási támogatás és az adósságkezelési támogatás, az önkormányzati segélyt felváltotta a települési támogatás. Az ehhez szükséges fedezetet az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ö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nkormányzatnak kell biztosítania, a központi költségvetésből támogatást nem igényelhetünk.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 „átlagos” lakás kinézete a</a:t>
            </a:r>
            <a:r>
              <a:rPr lang="hu-HU" baseline="0" dirty="0" smtClean="0"/>
              <a:t> kilakoltatás után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 másik lakás fürdőszobája a kilakoltatás után</a:t>
            </a:r>
            <a:r>
              <a:rPr lang="hu-HU" baseline="0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konyhát is teljesen tönkretették – bosszúból, hogy ne</a:t>
            </a:r>
            <a:r>
              <a:rPr lang="hu-HU" baseline="0" dirty="0" smtClean="0"/>
              <a:t> lakhasson ott másik rászoruló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Ilyen volt…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…ilyen lett.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Évente 50 lakás felújítása válik szükségessé, de csak 15-20-ra van fedezet.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8C607-BA1F-45E3-B8C3-837233447F8D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Attila\Desktop\Rebel PPT elements\starbac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7924" y="0"/>
            <a:ext cx="91615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9931015">
            <a:off x="-986955" y="-93773"/>
            <a:ext cx="11405472" cy="836970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915816" y="6419720"/>
            <a:ext cx="4247726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fld id="{6247A69F-F0E0-446E-81A5-CFE2DD327F1F}" type="datetimeFigureOut">
              <a:rPr lang="hu-HU" sz="1000" b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pPr algn="ctr"/>
              <a:t>4/21/15</a:t>
            </a:fld>
            <a:r>
              <a:rPr lang="hu-HU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 – </a:t>
            </a:r>
            <a:r>
              <a:rPr lang="hu-HU" sz="1000" b="0" i="0" u="none" strike="noStrike" kern="12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Budapest </a:t>
            </a:r>
            <a:r>
              <a:rPr lang="hu-HU" sz="1000" b="0" i="0" u="none" strike="noStrike" kern="1200" baseline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Fováros</a:t>
            </a:r>
            <a:r>
              <a:rPr lang="hu-HU" sz="1000" b="0" i="0" u="none" strike="noStrike" kern="12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 X. kerület </a:t>
            </a:r>
            <a:r>
              <a:rPr lang="hu-HU" sz="1000" b="0" i="0" u="none" strike="noStrike" kern="1200" baseline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Kobányai</a:t>
            </a:r>
            <a:r>
              <a:rPr lang="hu-HU" sz="1000" b="0" i="0" u="none" strike="noStrike" kern="12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 charset="0"/>
              </a:rPr>
              <a:t> Önkormányzat</a:t>
            </a:r>
            <a:endParaRPr lang="hu-H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27583" y="2492896"/>
            <a:ext cx="6335959" cy="19442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0" spc="0" baseline="0"/>
            </a:lvl1pPr>
          </a:lstStyle>
          <a:p>
            <a:r>
              <a:rPr lang="hu-HU" dirty="0" smtClean="0"/>
              <a:t>AKÁR HÁROMSOROS CÍMET IS</a:t>
            </a:r>
            <a:br>
              <a:rPr lang="hu-HU" dirty="0" smtClean="0"/>
            </a:br>
            <a:r>
              <a:rPr lang="hu-HU" dirty="0" smtClean="0"/>
              <a:t>FEL LEHET ÍRNI</a:t>
            </a:r>
            <a:br>
              <a:rPr lang="hu-HU" dirty="0" smtClean="0"/>
            </a:br>
            <a:r>
              <a:rPr lang="hu-HU" dirty="0" smtClean="0"/>
              <a:t>MERT ELFÉR, HA SZÜKSÉGES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74937" y="346787"/>
            <a:ext cx="453568" cy="622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35088" y="409032"/>
            <a:ext cx="1800200" cy="5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86633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700000"/>
              </a:gs>
              <a:gs pos="50000">
                <a:srgbClr val="C00000"/>
              </a:gs>
              <a:gs pos="100000">
                <a:srgbClr val="FF0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 rot="165734">
            <a:off x="-185342" y="559693"/>
            <a:ext cx="9459803" cy="5787362"/>
            <a:chOff x="0" y="321118"/>
            <a:chExt cx="9459803" cy="5787362"/>
          </a:xfrm>
          <a:solidFill>
            <a:schemeClr val="tx1">
              <a:alpha val="15000"/>
            </a:schemeClr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0" y="2446599"/>
              <a:ext cx="7513400" cy="2002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rot="2694428">
              <a:off x="2507464" y="321118"/>
              <a:ext cx="6245034" cy="2002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8900000">
              <a:off x="2806904" y="4105818"/>
              <a:ext cx="6652899" cy="2002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0" y="390749"/>
            <a:ext cx="9385141" cy="5799470"/>
            <a:chOff x="108520" y="390749"/>
            <a:chExt cx="9385141" cy="5799470"/>
          </a:xfrm>
        </p:grpSpPr>
        <p:sp>
          <p:nvSpPr>
            <p:cNvPr id="5" name="Rectangle 4"/>
            <p:cNvSpPr/>
            <p:nvPr userDrawn="1"/>
          </p:nvSpPr>
          <p:spPr>
            <a:xfrm>
              <a:off x="108520" y="2446599"/>
              <a:ext cx="7404880" cy="20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2694428">
              <a:off x="2675956" y="390749"/>
              <a:ext cx="6047765" cy="20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8900000">
              <a:off x="2609567" y="4187557"/>
              <a:ext cx="6884094" cy="20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187624" y="2890624"/>
            <a:ext cx="6768752" cy="1114611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r">
              <a:tabLst>
                <a:tab pos="263525" algn="l"/>
              </a:tabLst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VolvoBroad" pitchFamily="34" charset="0"/>
              </a:defRPr>
            </a:lvl1pPr>
          </a:lstStyle>
          <a:p>
            <a:r>
              <a:rPr lang="hu-HU" dirty="0" smtClean="0"/>
              <a:t>FEJEZETCÍM, AKÁR HOSSZAN IS</a:t>
            </a:r>
            <a:endParaRPr lang="hu-H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11849" y="6148861"/>
            <a:ext cx="329733" cy="4525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15425" y="6196635"/>
            <a:ext cx="1308703" cy="4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02296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rgbClr val="0070C0"/>
              </a:gs>
              <a:gs pos="100000">
                <a:srgbClr val="00B0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 rot="165734">
            <a:off x="-185342" y="559693"/>
            <a:ext cx="9459803" cy="5787362"/>
            <a:chOff x="0" y="321118"/>
            <a:chExt cx="9459803" cy="5787362"/>
          </a:xfrm>
          <a:solidFill>
            <a:schemeClr val="tx1">
              <a:alpha val="15000"/>
            </a:schemeClr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0" y="2446599"/>
              <a:ext cx="7513400" cy="2002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rot="2694428">
              <a:off x="2507464" y="321118"/>
              <a:ext cx="6245034" cy="2002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 rot="18900000">
              <a:off x="2806904" y="4105818"/>
              <a:ext cx="6652899" cy="20026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0" y="390749"/>
            <a:ext cx="9385141" cy="5799470"/>
            <a:chOff x="108520" y="390749"/>
            <a:chExt cx="9385141" cy="5799470"/>
          </a:xfrm>
        </p:grpSpPr>
        <p:sp>
          <p:nvSpPr>
            <p:cNvPr id="5" name="Rectangle 4"/>
            <p:cNvSpPr/>
            <p:nvPr userDrawn="1"/>
          </p:nvSpPr>
          <p:spPr>
            <a:xfrm>
              <a:off x="108520" y="2446599"/>
              <a:ext cx="7404880" cy="20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2694428">
              <a:off x="2675956" y="390749"/>
              <a:ext cx="6047765" cy="20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8900000">
              <a:off x="2609567" y="4187557"/>
              <a:ext cx="6884094" cy="2002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187624" y="2890624"/>
            <a:ext cx="6768752" cy="1114611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r"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VolvoBroad" pitchFamily="34" charset="0"/>
              </a:defRPr>
            </a:lvl1pPr>
          </a:lstStyle>
          <a:p>
            <a:r>
              <a:rPr lang="hu-HU" dirty="0" smtClean="0"/>
              <a:t>EGY MÁSIK FEJEZETCÍM, KÉKBEN</a:t>
            </a:r>
            <a:endParaRPr lang="hu-H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11849" y="6148861"/>
            <a:ext cx="329733" cy="4525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15425" y="6196635"/>
            <a:ext cx="1308703" cy="41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86209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Attila\Desktop\Rebel PPT elements\starbac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7924" y="0"/>
            <a:ext cx="91615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4692"/>
            <a:ext cx="8358246" cy="7680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12777"/>
            <a:ext cx="8358246" cy="4945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63525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53816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2pPr>
            <a:lvl3pPr marL="801688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3pPr>
            <a:lvl4pPr marL="1077913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4pPr>
            <a:lvl5pPr marL="1430338" indent="-352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3528" y="6457128"/>
            <a:ext cx="500034" cy="21602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28D94BAD-ADC1-4F74-B341-4819D112AF30}" type="slidenum">
              <a:rPr lang="hu-HU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CodentHS" pitchFamily="50" charset="0"/>
              </a:rPr>
              <a:pPr algn="ctr">
                <a:defRPr/>
              </a:pPr>
              <a:t>‹#›</a:t>
            </a:fld>
            <a:endParaRPr lang="hu-H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odentHS" pitchFamily="50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596284" y="6347783"/>
            <a:ext cx="1261996" cy="321577"/>
            <a:chOff x="7046001" y="227736"/>
            <a:chExt cx="1812279" cy="46179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046001" y="227736"/>
              <a:ext cx="329733" cy="4525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549577" y="275510"/>
              <a:ext cx="1308703" cy="414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96679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-180529" y="-99392"/>
            <a:ext cx="9433049" cy="705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4692"/>
            <a:ext cx="8358246" cy="7680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12777"/>
            <a:ext cx="8358246" cy="49451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63525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53816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2pPr>
            <a:lvl3pPr marL="801688" indent="-263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3pPr>
            <a:lvl4pPr marL="1077913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4pPr>
            <a:lvl5pPr marL="1430338" indent="-352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3528" y="6457128"/>
            <a:ext cx="500034" cy="21602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28D94BAD-ADC1-4F74-B341-4819D112AF30}" type="slidenum">
              <a:rPr lang="hu-HU" sz="1200" smtClean="0">
                <a:solidFill>
                  <a:prstClr val="black">
                    <a:lumMod val="75000"/>
                    <a:lumOff val="25000"/>
                  </a:prstClr>
                </a:solidFill>
                <a:latin typeface="CodentHS" pitchFamily="50" charset="0"/>
              </a:rPr>
              <a:pPr algn="ctr">
                <a:defRPr/>
              </a:pPr>
              <a:t>‹#›</a:t>
            </a:fld>
            <a:endParaRPr lang="hu-H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odentHS" pitchFamily="50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596284" y="6347783"/>
            <a:ext cx="1261996" cy="321577"/>
            <a:chOff x="7046001" y="227736"/>
            <a:chExt cx="1812279" cy="46179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046001" y="227736"/>
              <a:ext cx="329733" cy="4525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549577" y="275510"/>
              <a:ext cx="1308703" cy="414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40328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8895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 smtClean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58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noProof="0" smtClean="0"/>
              <a:t>Mintacím szerkesztése</a:t>
            </a:r>
            <a:endParaRPr lang="hu-HU" noProof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87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9" r:id="rId3"/>
    <p:sldLayoutId id="2147483697" r:id="rId4"/>
    <p:sldLayoutId id="2147483700" r:id="rId5"/>
    <p:sldLayoutId id="2147483698" r:id="rId6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41325" indent="-44132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61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3" indent="-3635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763" indent="-361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76425" indent="-34766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492896"/>
            <a:ext cx="6840015" cy="1944215"/>
          </a:xfrm>
        </p:spPr>
        <p:txBody>
          <a:bodyPr/>
          <a:lstStyle/>
          <a:p>
            <a:pPr algn="r"/>
            <a:r>
              <a:rPr lang="hu-HU" b="1" dirty="0" smtClean="0"/>
              <a:t>A KŐBÁNYAI KILAKOLTATÁSOK HÁTTERE ÉS INDOKAI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az önkormányzatnak okozott károk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7413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MILYEN OKOK VEZETNEK A KILAKOLTATÁSOKHOZ?</a:t>
            </a:r>
            <a:endParaRPr lang="hu-HU" b="1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581916"/>
              </p:ext>
            </p:extLst>
          </p:nvPr>
        </p:nvGraphicFramePr>
        <p:xfrm>
          <a:off x="500063" y="1412875"/>
          <a:ext cx="8358187" cy="4945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MENNYI IDŐ TELIK EL A TÉNYLEGES KILAKOLTATÁSIG?</a:t>
            </a:r>
            <a:br>
              <a:rPr lang="hu-HU" b="1" dirty="0" smtClean="0"/>
            </a:b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36277"/>
              </p:ext>
            </p:extLst>
          </p:nvPr>
        </p:nvGraphicFramePr>
        <p:xfrm>
          <a:off x="539552" y="1340768"/>
          <a:ext cx="8358187" cy="374441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églalap 3"/>
          <p:cNvSpPr/>
          <p:nvPr/>
        </p:nvSpPr>
        <p:spPr>
          <a:xfrm>
            <a:off x="1043608" y="5085184"/>
            <a:ext cx="7776864" cy="10801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JOGERŐS BÍRÓSÁGI ÍTÉLETIG MINDIG VAN VISSZAÚT!</a:t>
            </a:r>
          </a:p>
          <a:p>
            <a:pPr algn="ctr"/>
            <a:r>
              <a:rPr lang="hu-HU" sz="2000" dirty="0" smtClean="0"/>
              <a:t>Ténylegesen csak azok kerülnek utcára, akik részéről semmilyen együttműködés nem érhető el!</a:t>
            </a:r>
            <a:endParaRPr lang="hu-HU" sz="20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IDÉN VÁRHATÓAN NÖVEKEDNI FOG A KŐBÁNYÁN LAKÁST IGÉNYLŐK SZÁMA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00063" y="1916832"/>
          <a:ext cx="8358187" cy="379303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A HAJLÉKTALANOK SEGÍTÉSE 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125259"/>
              </p:ext>
            </p:extLst>
          </p:nvPr>
        </p:nvGraphicFramePr>
        <p:xfrm>
          <a:off x="500063" y="1412875"/>
          <a:ext cx="8358187" cy="4945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400" dirty="0" smtClean="0"/>
              <a:t>Végrehajtások 2010-2015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46733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2015\Kőbánya\április\Háttérbeszélgetés anyagai\VH képek vegyesen\00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31" y="0"/>
            <a:ext cx="9144931" cy="6858000"/>
          </a:xfrm>
          <a:prstGeom prst="rect">
            <a:avLst/>
          </a:prstGeom>
          <a:noFill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0" y="6089915"/>
            <a:ext cx="9144000" cy="768085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 ÁTLAGOS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LAKÁS, A KILAKOLTATÁS UTÁN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4668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2015\Kőbánya\április\Háttérbeszélgetés anyagai\VH képek vegyesen\Harmat u. 5. fszt. 5. 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930" cy="6858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0" y="6089915"/>
            <a:ext cx="9144000" cy="768085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EGY ÁTLAGOS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LAKÁS, A KILAKOLTATÁS UTÁN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2015\Kőbánya\április\Háttérbeszélgetés anyagai\VH képek vegyesen\Sírkert u. 27. fszt.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930" cy="6858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0" y="6089915"/>
            <a:ext cx="9144000" cy="768085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KONYHÁT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TELJESEN TÖNKRETETTÉK – HOGY NE LAKHASSON OTT MÁS RÁSZORULÓ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2015\Kőbánya\április\Háttérbeszélgetés anyagai\Vaspálya u. 11. fszt. 7. régi állapot\2014. 06. 26 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28" y="27385"/>
            <a:ext cx="9144928" cy="6857999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0" y="6117299"/>
            <a:ext cx="9144000" cy="768085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BÉRBEADÁSRA SZÁNT INGATLAN FELÚJÍTÁS ELŐTT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:\2015\Kőbánya\április\Háttérbeszélgetés anyagai\Vaspálya u. 11. fszt. 7. felújított\IMG_4691 (másolat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931" cy="6858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0" y="6045291"/>
            <a:ext cx="9144000" cy="768085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AMIT FELÚJÍTÁST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KÖVETŐEN EBBEN AZ ÁLLAPOTBAN KAPNAK MEG A RÁSZORULÓK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400" dirty="0" smtClean="0"/>
              <a:t>AZ ÖNKORMÁNYZATI BÉRLAKÁS-ÁLLOMÁNY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0795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:\2015\Kőbánya\április\Háttérbeszélgetés anyagai\Vaspálya u. 11. fszt. 7. régi állapot\2014. 06. 26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930" cy="6858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0" y="6117299"/>
            <a:ext cx="9144000" cy="768085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lvl="0" algn="r"/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ÉVENTE 50 BÉRLAKÁS FELÚJÍTÁSÁRA VOLNA SZÜKSÉG, CSAK 15-20</a:t>
            </a:r>
            <a:r>
              <a:rPr kumimoji="0" lang="hu-H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 VAN FEDEZET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:\2015\Kőbánya\április\Háttérbeszélgetés anyagai\Vaspálya u. 11. fszt. 7. felújított\IMG_46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931" cy="6858000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0" y="6045291"/>
            <a:ext cx="9144000" cy="768085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EZÉRT HELYREÁLLÍTÁSI KÖTELEZETTSÉGGEL IS KIADUNK LAKÁSOKAT.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Ezek iránt nagy az érdeklődés, gyorsabban hozzá lehet </a:t>
            </a:r>
            <a:r>
              <a:rPr lang="hu-HU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junti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4693"/>
            <a:ext cx="8358246" cy="480052"/>
          </a:xfrm>
        </p:spPr>
        <p:txBody>
          <a:bodyPr/>
          <a:lstStyle/>
          <a:p>
            <a:pPr algn="r"/>
            <a:r>
              <a:rPr lang="hu-HU" b="1" dirty="0" smtClean="0"/>
              <a:t>VÉGREHAJTÁSSAL KAPCSOLATOS ADATOK </a:t>
            </a:r>
            <a:br>
              <a:rPr lang="hu-HU" b="1" dirty="0" smtClean="0"/>
            </a:br>
            <a:r>
              <a:rPr lang="hu-HU" b="1" dirty="0" smtClean="0"/>
              <a:t> </a:t>
            </a:r>
            <a:br>
              <a:rPr lang="hu-HU" b="1" dirty="0" smtClean="0"/>
            </a:br>
            <a:endParaRPr lang="hu-HU" b="1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500063" y="1412875"/>
          <a:ext cx="8358186" cy="404653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86062"/>
                <a:gridCol w="2786062"/>
                <a:gridCol w="2786062"/>
              </a:tblGrid>
              <a:tr h="70589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2010-2015. április</a:t>
                      </a:r>
                      <a:endParaRPr lang="hu-HU" dirty="0"/>
                    </a:p>
                  </a:txBody>
                  <a:tcPr/>
                </a:tc>
              </a:tr>
              <a:tr h="705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/>
                        <a:t>Végrehajtott lakások száma</a:t>
                      </a:r>
                      <a:endParaRPr lang="hu-H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73 db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300 db</a:t>
                      </a:r>
                      <a:endParaRPr lang="hu-HU" dirty="0"/>
                    </a:p>
                  </a:txBody>
                  <a:tcPr/>
                </a:tc>
              </a:tr>
              <a:tr h="705898">
                <a:tc>
                  <a:txBody>
                    <a:bodyPr/>
                    <a:lstStyle/>
                    <a:p>
                      <a:r>
                        <a:rPr lang="hu-HU" dirty="0" smtClean="0"/>
                        <a:t>Végrehajtói</a:t>
                      </a:r>
                      <a:r>
                        <a:rPr lang="hu-HU" baseline="0" dirty="0" smtClean="0"/>
                        <a:t> és ügyvédi díjak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 millió 395 ezer forint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50 millió 940 ezer forint</a:t>
                      </a:r>
                    </a:p>
                  </a:txBody>
                  <a:tcPr/>
                </a:tc>
              </a:tr>
              <a:tr h="963594">
                <a:tc>
                  <a:txBody>
                    <a:bodyPr/>
                    <a:lstStyle/>
                    <a:p>
                      <a:r>
                        <a:rPr lang="hu-HU" dirty="0" smtClean="0"/>
                        <a:t>EGYÉB (zárcsere,</a:t>
                      </a:r>
                      <a:r>
                        <a:rPr lang="hu-HU" baseline="0" dirty="0" smtClean="0"/>
                        <a:t> rovarirtás, raktározás, szállítási költség)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12 </a:t>
                      </a:r>
                      <a:r>
                        <a:rPr lang="hu-HU" sz="1800" kern="1200" baseline="0" dirty="0" smtClean="0"/>
                        <a:t>millió </a:t>
                      </a:r>
                      <a:r>
                        <a:rPr lang="hu-HU" sz="1800" kern="1200" dirty="0" smtClean="0"/>
                        <a:t>131</a:t>
                      </a:r>
                      <a:r>
                        <a:rPr lang="hu-HU" sz="1800" kern="1200" baseline="0" dirty="0" smtClean="0"/>
                        <a:t> ezer </a:t>
                      </a:r>
                      <a:r>
                        <a:rPr lang="hu-HU" sz="1800" kern="1200" dirty="0" smtClean="0"/>
                        <a:t>forint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56 millió 380 ezer forint </a:t>
                      </a:r>
                      <a:endParaRPr lang="hu-HU" dirty="0"/>
                    </a:p>
                  </a:txBody>
                  <a:tcPr/>
                </a:tc>
              </a:tr>
              <a:tr h="965364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ÖSSZESEN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1200" dirty="0" smtClean="0"/>
                        <a:t>24 </a:t>
                      </a:r>
                      <a:r>
                        <a:rPr lang="hu-HU" sz="2000" kern="1200" baseline="0" dirty="0" smtClean="0"/>
                        <a:t>millió </a:t>
                      </a:r>
                      <a:r>
                        <a:rPr lang="hu-HU" sz="2000" kern="1200" dirty="0" smtClean="0"/>
                        <a:t>526</a:t>
                      </a:r>
                      <a:r>
                        <a:rPr lang="hu-HU" sz="2000" kern="1200" baseline="0" dirty="0" smtClean="0"/>
                        <a:t> ezer forint</a:t>
                      </a:r>
                      <a:endParaRPr lang="hu-HU" sz="2000" dirty="0" smtClean="0"/>
                    </a:p>
                    <a:p>
                      <a:pPr algn="ctr"/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1200" dirty="0" smtClean="0"/>
                        <a:t>107</a:t>
                      </a:r>
                      <a:r>
                        <a:rPr lang="hu-HU" sz="2000" kern="1200" baseline="0" dirty="0" smtClean="0"/>
                        <a:t> millió </a:t>
                      </a:r>
                      <a:r>
                        <a:rPr lang="hu-HU" sz="2000" kern="1200" dirty="0" smtClean="0"/>
                        <a:t>320</a:t>
                      </a:r>
                      <a:r>
                        <a:rPr lang="hu-HU" sz="2000" kern="1200" baseline="0" dirty="0" smtClean="0"/>
                        <a:t> ezer forint</a:t>
                      </a:r>
                      <a:endParaRPr lang="hu-HU" sz="2000" dirty="0" smtClean="0"/>
                    </a:p>
                    <a:p>
                      <a:pPr algn="ctr"/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204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VÉGREHAJTÁSSAL KAPCSOLATOS ADATOK</a:t>
            </a:r>
            <a:endParaRPr lang="hu-HU" b="1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4910389"/>
              </p:ext>
            </p:extLst>
          </p:nvPr>
        </p:nvGraphicFramePr>
        <p:xfrm>
          <a:off x="500063" y="1412875"/>
          <a:ext cx="8358186" cy="388328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86062"/>
                <a:gridCol w="2786062"/>
                <a:gridCol w="2786062"/>
              </a:tblGrid>
              <a:tr h="10055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2010-2015. április</a:t>
                      </a:r>
                      <a:endParaRPr lang="hu-HU" dirty="0"/>
                    </a:p>
                  </a:txBody>
                  <a:tcPr/>
                </a:tc>
              </a:tr>
              <a:tr h="866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/>
                        <a:t>A kiürített lakásokra lakbér- és kamat tartozás</a:t>
                      </a:r>
                      <a:endParaRPr lang="hu-H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75 millió 78 ezer 334 forint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267 millió 780 ezer 605 forint</a:t>
                      </a:r>
                      <a:endParaRPr lang="hu-HU" dirty="0"/>
                    </a:p>
                  </a:txBody>
                  <a:tcPr/>
                </a:tc>
              </a:tr>
              <a:tr h="1005586">
                <a:tc>
                  <a:txBody>
                    <a:bodyPr/>
                    <a:lstStyle/>
                    <a:p>
                      <a:r>
                        <a:rPr lang="hu-HU" sz="1800" kern="1200" dirty="0" smtClean="0"/>
                        <a:t>Közüzemi díjtartozás  	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/>
                        <a:t>14</a:t>
                      </a:r>
                      <a:r>
                        <a:rPr lang="hu-HU" sz="1800" kern="1200" baseline="0" dirty="0" smtClean="0"/>
                        <a:t> millió </a:t>
                      </a:r>
                      <a:r>
                        <a:rPr lang="hu-HU" sz="1800" kern="1200" dirty="0" smtClean="0"/>
                        <a:t>719</a:t>
                      </a:r>
                      <a:r>
                        <a:rPr lang="hu-HU" sz="1800" kern="1200" baseline="0" dirty="0" smtClean="0"/>
                        <a:t> ezer </a:t>
                      </a:r>
                      <a:r>
                        <a:rPr lang="hu-HU" sz="1800" kern="1200" dirty="0" smtClean="0"/>
                        <a:t>401</a:t>
                      </a:r>
                      <a:r>
                        <a:rPr lang="hu-HU" sz="1800" kern="1200" baseline="0" dirty="0" smtClean="0"/>
                        <a:t> forint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64 millió 765 ezer 284 forint</a:t>
                      </a:r>
                      <a:endParaRPr lang="hu-HU" dirty="0"/>
                    </a:p>
                  </a:txBody>
                  <a:tcPr/>
                </a:tc>
              </a:tr>
              <a:tr h="1005586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ÖSSZESEN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kern="1200" dirty="0" smtClean="0"/>
                        <a:t>89</a:t>
                      </a:r>
                      <a:r>
                        <a:rPr lang="hu-HU" sz="2000" kern="1200" baseline="0" dirty="0" smtClean="0"/>
                        <a:t> millió </a:t>
                      </a:r>
                      <a:r>
                        <a:rPr lang="hu-HU" sz="2000" kern="1200" dirty="0" smtClean="0"/>
                        <a:t>797</a:t>
                      </a:r>
                      <a:r>
                        <a:rPr lang="hu-HU" sz="2000" kern="1200" baseline="0" dirty="0" smtClean="0"/>
                        <a:t> ezer </a:t>
                      </a:r>
                      <a:r>
                        <a:rPr lang="hu-HU" sz="2000" kern="1200" dirty="0" smtClean="0"/>
                        <a:t>735</a:t>
                      </a:r>
                      <a:r>
                        <a:rPr lang="hu-HU" sz="2000" kern="1200" baseline="0" dirty="0" smtClean="0"/>
                        <a:t> </a:t>
                      </a:r>
                      <a:r>
                        <a:rPr lang="hu-HU" sz="2000" kern="1200" dirty="0" smtClean="0"/>
                        <a:t>forint 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1200" dirty="0" smtClean="0"/>
                        <a:t>332</a:t>
                      </a:r>
                      <a:r>
                        <a:rPr lang="hu-HU" sz="2000" kern="1200" baseline="0" dirty="0" smtClean="0"/>
                        <a:t> millió </a:t>
                      </a:r>
                      <a:r>
                        <a:rPr lang="hu-HU" sz="2000" kern="1200" dirty="0" smtClean="0"/>
                        <a:t>525</a:t>
                      </a:r>
                      <a:r>
                        <a:rPr lang="hu-HU" sz="2000" kern="1200" baseline="0" dirty="0" smtClean="0"/>
                        <a:t> ezer </a:t>
                      </a:r>
                      <a:r>
                        <a:rPr lang="hu-HU" sz="2000" kern="1200" dirty="0" smtClean="0"/>
                        <a:t>889</a:t>
                      </a:r>
                      <a:r>
                        <a:rPr lang="hu-HU" sz="2000" kern="1200" baseline="0" dirty="0" smtClean="0"/>
                        <a:t> forint</a:t>
                      </a:r>
                      <a:endParaRPr lang="hu-HU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204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556792"/>
            <a:ext cx="8358246" cy="4801168"/>
          </a:xfrm>
        </p:spPr>
        <p:txBody>
          <a:bodyPr/>
          <a:lstStyle/>
          <a:p>
            <a:r>
              <a:rPr lang="hu-HU" sz="2400" dirty="0" smtClean="0"/>
              <a:t>A budapesti önkormányzatok – főként ahol magas a szociálisan rászorulók aránya – nem tudják egyedül kezelni, megoldani a lakásigénylők minden problémáját (Főváros + kormányzat).</a:t>
            </a:r>
          </a:p>
          <a:p>
            <a:r>
              <a:rPr lang="hu-HU" sz="2400" dirty="0" smtClean="0"/>
              <a:t>Szükség volna az uniós források becsatornázására is a budapesti bérlakás állomány gyorsabb megújítása érdekében.</a:t>
            </a:r>
          </a:p>
          <a:p>
            <a:r>
              <a:rPr lang="hu-HU" sz="2400" dirty="0" smtClean="0"/>
              <a:t>Az önkormányzatok kötelessége a rájuk bízott vagyon megőrzése, óvása, az adófizetők érdekeinek szem előtt tartása is.</a:t>
            </a:r>
          </a:p>
          <a:p>
            <a:r>
              <a:rPr lang="hu-HU" sz="2400" dirty="0" smtClean="0"/>
              <a:t>A jogszabályi háttér miatt a kilakoltatások sajnálatos módon elkerülhetetlenek.</a:t>
            </a:r>
          </a:p>
          <a:p>
            <a:r>
              <a:rPr lang="hu-HU" sz="2400" dirty="0" smtClean="0"/>
              <a:t>Csak azok kerülnek Kőbányán „utcára”, akik semmilyen együttműködésre nem hajlandók.</a:t>
            </a:r>
            <a:endParaRPr lang="hu-HU" sz="24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5141" y="5445224"/>
            <a:ext cx="5171546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1102 Budapest, Szent László tér 29.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Levélcím: 1475 Budapest, Pf. 35.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Tel.: +36 1 433 8201, Fax: +36 1 433 8221</a:t>
            </a:r>
          </a:p>
          <a:p>
            <a:r>
              <a:rPr lang="hu-HU" sz="1600" b="1" dirty="0" err="1" smtClean="0">
                <a:solidFill>
                  <a:schemeClr val="bg1"/>
                </a:solidFill>
              </a:rPr>
              <a:t>www.kobanya.hu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2060485">
            <a:off x="-139813" y="-727645"/>
            <a:ext cx="158417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26232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KŐBÁNYA BÉRLAKÁS-HELYZETE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683568" y="1556792"/>
            <a:ext cx="777686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2 454 </a:t>
            </a:r>
            <a:r>
              <a:rPr lang="hu-HU" dirty="0" smtClean="0"/>
              <a:t>szociális bérlakás társasházakban és önkormányzati lakóépületekben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83568" y="2420888"/>
            <a:ext cx="777686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50</a:t>
            </a:r>
            <a:r>
              <a:rPr lang="hu-HU" dirty="0" smtClean="0"/>
              <a:t> üres bérlakása van az önkormányzatnak, amelyre </a:t>
            </a:r>
            <a:r>
              <a:rPr lang="hu-HU" sz="2400" dirty="0" smtClean="0"/>
              <a:t>500</a:t>
            </a:r>
            <a:r>
              <a:rPr lang="hu-HU" dirty="0" smtClean="0"/>
              <a:t> rászoruló várakozik</a:t>
            </a:r>
          </a:p>
          <a:p>
            <a:pPr algn="ctr"/>
            <a:endParaRPr lang="hu-HU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8229123"/>
              </p:ext>
            </p:extLst>
          </p:nvPr>
        </p:nvGraphicFramePr>
        <p:xfrm>
          <a:off x="1259632" y="3501008"/>
          <a:ext cx="655272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204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AZ ÖNKORMÁNYZAT BÉRLAKÁS-PROBLÉMÁI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00063" y="1412875"/>
          <a:ext cx="8358187" cy="4945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MENNYIT KÖLT A KERÜLET SZOCIÁLPOLITIKAI JUTTATÁSOKRA?</a:t>
            </a:r>
            <a:endParaRPr lang="hu-HU" b="1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500063" y="1412875"/>
          <a:ext cx="8358187" cy="4945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5076056" y="279312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bg1"/>
                </a:solidFill>
              </a:rPr>
              <a:t>+50 </a:t>
            </a:r>
            <a:r>
              <a:rPr lang="hu-HU" dirty="0" smtClean="0">
                <a:solidFill>
                  <a:schemeClr val="bg1"/>
                </a:solidFill>
              </a:rPr>
              <a:t>millió forint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MILYEN FELTÉTELEKKEL JUTHATNAK BÉRLAKÁSHOZ A RÁSZORULÓK KŐBÁNYÁN?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2987824" y="1916832"/>
            <a:ext cx="5688632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Az pályázhat, akinek a nevén nincs lakóingatlan </a:t>
            </a:r>
            <a:r>
              <a:rPr lang="hu-HU" sz="1600" dirty="0" smtClean="0"/>
              <a:t>(résztulajdonban sem)</a:t>
            </a:r>
            <a:endParaRPr lang="hu-HU" sz="1600" dirty="0"/>
          </a:p>
        </p:txBody>
      </p:sp>
      <p:grpSp>
        <p:nvGrpSpPr>
          <p:cNvPr id="5" name="Csoportba foglalás 4"/>
          <p:cNvGrpSpPr/>
          <p:nvPr/>
        </p:nvGrpSpPr>
        <p:grpSpPr>
          <a:xfrm rot="16200000">
            <a:off x="1271264" y="1185119"/>
            <a:ext cx="936104" cy="2111496"/>
            <a:chOff x="1" y="2703"/>
            <a:chExt cx="1242302" cy="1774717"/>
          </a:xfrm>
        </p:grpSpPr>
        <p:sp>
          <p:nvSpPr>
            <p:cNvPr id="6" name="Sávnyíl 5"/>
            <p:cNvSpPr/>
            <p:nvPr/>
          </p:nvSpPr>
          <p:spPr>
            <a:xfrm rot="5400000">
              <a:off x="-266207" y="268911"/>
              <a:ext cx="1774717" cy="1242302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Sávnyíl 4"/>
            <p:cNvSpPr/>
            <p:nvPr/>
          </p:nvSpPr>
          <p:spPr>
            <a:xfrm rot="5400000">
              <a:off x="1" y="866799"/>
              <a:ext cx="1242302" cy="532415"/>
            </a:xfrm>
            <a:prstGeom prst="rect">
              <a:avLst/>
            </a:prstGeom>
            <a:solidFill>
              <a:schemeClr val="accent5">
                <a:alpha val="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289050">
                <a:lnSpc>
                  <a:spcPct val="90000"/>
                </a:lnSpc>
              </a:pPr>
              <a:r>
                <a:rPr lang="hu-HU" sz="2000" dirty="0" smtClean="0"/>
                <a:t>Ki kaphat</a:t>
              </a:r>
            </a:p>
            <a:p>
              <a:pPr lvl="0" defTabSz="1289050">
                <a:lnSpc>
                  <a:spcPct val="90000"/>
                </a:lnSpc>
              </a:pPr>
              <a:r>
                <a:rPr lang="hu-HU" sz="2000" dirty="0" smtClean="0"/>
                <a:t>lakást?</a:t>
              </a:r>
              <a:endParaRPr lang="hu-HU" sz="2000" dirty="0"/>
            </a:p>
          </p:txBody>
        </p:sp>
      </p:grpSp>
      <p:sp>
        <p:nvSpPr>
          <p:cNvPr id="11" name="Téglalap 10"/>
          <p:cNvSpPr/>
          <p:nvPr/>
        </p:nvSpPr>
        <p:spPr>
          <a:xfrm>
            <a:off x="2987824" y="2852936"/>
            <a:ext cx="5688632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2.000 – 20.000 Ft havonta</a:t>
            </a:r>
          </a:p>
          <a:p>
            <a:pPr marL="285750" lvl="0" indent="-285750">
              <a:buFont typeface="Arial"/>
              <a:buChar char="•"/>
            </a:pPr>
            <a:r>
              <a:rPr lang="hu-HU" sz="1600" dirty="0" smtClean="0"/>
              <a:t>A bérleti díj változik a jövedelem, komfortfokozat és a lakásméret függvényében.</a:t>
            </a:r>
            <a:endParaRPr lang="hu-HU" sz="1600" dirty="0"/>
          </a:p>
          <a:p>
            <a:pPr marL="285750" lvl="0" indent="-285750">
              <a:buFont typeface="Arial"/>
              <a:buChar char="•"/>
            </a:pPr>
            <a:r>
              <a:rPr lang="hu-HU" sz="1600" dirty="0" smtClean="0"/>
              <a:t> A szociális lakás bérletéhez is kaphat  a rászoruló egyéb jogcímen támogatás.</a:t>
            </a:r>
            <a:endParaRPr lang="hu-HU" sz="1600" dirty="0"/>
          </a:p>
        </p:txBody>
      </p:sp>
      <p:grpSp>
        <p:nvGrpSpPr>
          <p:cNvPr id="12" name="Csoportba foglalás 11"/>
          <p:cNvGrpSpPr/>
          <p:nvPr/>
        </p:nvGrpSpPr>
        <p:grpSpPr>
          <a:xfrm rot="16200000">
            <a:off x="1271264" y="2481264"/>
            <a:ext cx="936104" cy="2111496"/>
            <a:chOff x="1" y="2703"/>
            <a:chExt cx="1242302" cy="1774717"/>
          </a:xfrm>
        </p:grpSpPr>
        <p:sp>
          <p:nvSpPr>
            <p:cNvPr id="13" name="Sávnyíl 12"/>
            <p:cNvSpPr/>
            <p:nvPr/>
          </p:nvSpPr>
          <p:spPr>
            <a:xfrm rot="5400000">
              <a:off x="-266207" y="268911"/>
              <a:ext cx="1774717" cy="1242302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Sávnyíl 4"/>
            <p:cNvSpPr/>
            <p:nvPr/>
          </p:nvSpPr>
          <p:spPr>
            <a:xfrm rot="5400000">
              <a:off x="1" y="866799"/>
              <a:ext cx="1242302" cy="532415"/>
            </a:xfrm>
            <a:prstGeom prst="rect">
              <a:avLst/>
            </a:prstGeom>
            <a:solidFill>
              <a:schemeClr val="accent5">
                <a:alpha val="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289050">
                <a:lnSpc>
                  <a:spcPct val="90000"/>
                </a:lnSpc>
              </a:pPr>
              <a:r>
                <a:rPr lang="hu-HU" sz="2000" dirty="0" smtClean="0"/>
                <a:t>Mennyibe</a:t>
              </a:r>
            </a:p>
            <a:p>
              <a:pPr lvl="0" defTabSz="1289050">
                <a:lnSpc>
                  <a:spcPct val="90000"/>
                </a:lnSpc>
              </a:pPr>
              <a:r>
                <a:rPr lang="hu-HU" sz="2000" dirty="0" smtClean="0"/>
                <a:t>Kerül?</a:t>
              </a:r>
              <a:endParaRPr lang="hu-HU" sz="2000" dirty="0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 rot="16200000">
            <a:off x="1271264" y="4065440"/>
            <a:ext cx="936104" cy="2111496"/>
            <a:chOff x="1" y="2703"/>
            <a:chExt cx="1242302" cy="1774717"/>
          </a:xfrm>
        </p:grpSpPr>
        <p:sp>
          <p:nvSpPr>
            <p:cNvPr id="16" name="Sávnyíl 15"/>
            <p:cNvSpPr/>
            <p:nvPr/>
          </p:nvSpPr>
          <p:spPr>
            <a:xfrm rot="5400000">
              <a:off x="-266207" y="268911"/>
              <a:ext cx="1774717" cy="1242302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Sávnyíl 4"/>
            <p:cNvSpPr/>
            <p:nvPr/>
          </p:nvSpPr>
          <p:spPr>
            <a:xfrm rot="5400000">
              <a:off x="1" y="866799"/>
              <a:ext cx="1242302" cy="532415"/>
            </a:xfrm>
            <a:prstGeom prst="rect">
              <a:avLst/>
            </a:prstGeom>
            <a:solidFill>
              <a:schemeClr val="accent5">
                <a:alpha val="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289050">
                <a:lnSpc>
                  <a:spcPct val="90000"/>
                </a:lnSpc>
              </a:pPr>
              <a:r>
                <a:rPr lang="hu-HU" sz="2000" dirty="0" smtClean="0"/>
                <a:t>Milyen állapotú a lakás?</a:t>
              </a:r>
              <a:endParaRPr lang="hu-HU" sz="2000" dirty="0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2987824" y="4437112"/>
            <a:ext cx="5688632" cy="15841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32/2012. (IX. 24.) önkormányzati rendelet</a:t>
            </a:r>
          </a:p>
          <a:p>
            <a:pPr marL="285750" indent="-285750">
              <a:buFont typeface="Arial"/>
              <a:buChar char="•"/>
            </a:pPr>
            <a:r>
              <a:rPr lang="hu-HU" sz="1600" dirty="0" smtClean="0"/>
              <a:t>Berendezések rendeltetésszerűen működnek (fűtés, főzés stb.).</a:t>
            </a:r>
          </a:p>
          <a:p>
            <a:pPr marL="285750" lvl="0" indent="-285750">
              <a:buFont typeface="Arial"/>
              <a:buChar char="•"/>
            </a:pPr>
            <a:r>
              <a:rPr lang="hu-HU" sz="1600" dirty="0" smtClean="0"/>
              <a:t>Hideg, meleg burkolatai, nyílászárói karbantartottak, nem balesetveszélyesek.</a:t>
            </a:r>
          </a:p>
          <a:p>
            <a:pPr marL="285750" lvl="0" indent="-285750">
              <a:buFont typeface="Arial"/>
              <a:buChar char="•"/>
            </a:pPr>
            <a:r>
              <a:rPr lang="hu-HU" sz="1600" dirty="0" smtClean="0"/>
              <a:t>Festés, tapétázása rendben lévő, folytonos és hiánytalan.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KI ZÁRJA KI MAGÁT A BÉRLALKÁSRA JOGOSULTAK KÖZÜL?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002017"/>
              </p:ext>
            </p:extLst>
          </p:nvPr>
        </p:nvGraphicFramePr>
        <p:xfrm>
          <a:off x="500063" y="1412875"/>
          <a:ext cx="8358187" cy="4945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/>
              <a:t>HOGYAN SEGÍTI A BAJBA JUTOTT BÉRLŐIT A KERÜLET?</a:t>
            </a:r>
            <a:br>
              <a:rPr lang="hu-HU" b="1" dirty="0" smtClean="0"/>
            </a:b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5815307"/>
              </p:ext>
            </p:extLst>
          </p:nvPr>
        </p:nvGraphicFramePr>
        <p:xfrm>
          <a:off x="500063" y="1412875"/>
          <a:ext cx="8358187" cy="49450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4692"/>
            <a:ext cx="8358246" cy="768085"/>
          </a:xfrm>
        </p:spPr>
        <p:txBody>
          <a:bodyPr/>
          <a:lstStyle/>
          <a:p>
            <a:pPr algn="r"/>
            <a:r>
              <a:rPr lang="hu-HU" b="1" dirty="0" smtClean="0"/>
              <a:t>ENNEK ELLENÉRE…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683568" y="1556792"/>
            <a:ext cx="777686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300 </a:t>
            </a:r>
            <a:r>
              <a:rPr lang="hu-HU" sz="2000" dirty="0" smtClean="0"/>
              <a:t>jogi eljárás évente.</a:t>
            </a:r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683568" y="2564904"/>
            <a:ext cx="777686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300 </a:t>
            </a:r>
            <a:r>
              <a:rPr lang="hu-HU" sz="2000" dirty="0" smtClean="0"/>
              <a:t>kilakoltatás </a:t>
            </a:r>
            <a:r>
              <a:rPr lang="hu-HU" sz="2400" dirty="0" smtClean="0"/>
              <a:t>5</a:t>
            </a:r>
            <a:r>
              <a:rPr lang="hu-HU" sz="2000" dirty="0" smtClean="0"/>
              <a:t> </a:t>
            </a:r>
            <a:r>
              <a:rPr lang="hu-HU" sz="2400" dirty="0" smtClean="0"/>
              <a:t>év</a:t>
            </a:r>
            <a:r>
              <a:rPr lang="hu-HU" sz="2000" dirty="0" smtClean="0"/>
              <a:t> alatt.</a:t>
            </a:r>
            <a:endParaRPr lang="hu-HU" sz="2000" dirty="0"/>
          </a:p>
        </p:txBody>
      </p:sp>
      <p:sp>
        <p:nvSpPr>
          <p:cNvPr id="8" name="Téglalap 7"/>
          <p:cNvSpPr/>
          <p:nvPr/>
        </p:nvSpPr>
        <p:spPr>
          <a:xfrm>
            <a:off x="683568" y="3573016"/>
            <a:ext cx="7776864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Összességében 1 MILLIÁRD forintot meghaladó kár.</a:t>
            </a:r>
            <a:endParaRPr lang="hu-HU" sz="2000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1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9&quot;&gt;&lt;property id=&quot;20148&quot; value=&quot;5&quot;/&gt;&lt;property id=&quot;20300&quot; value=&quot;Slide 4&quot;/&gt;&lt;property id=&quot;20307&quot; value=&quot;268&quot;/&gt;&lt;/object&gt;&lt;object type=&quot;3&quot; unique_id=&quot;10013&quot;&gt;&lt;property id=&quot;20148&quot; value=&quot;5&quot;/&gt;&lt;property id=&quot;20300&quot; value=&quot;Slide 10&quot;/&gt;&lt;property id=&quot;20307&quot; value=&quot;299&quot;/&gt;&lt;/object&gt;&lt;object type=&quot;3&quot; unique_id=&quot;10014&quot;&gt;&lt;property id=&quot;20148&quot; value=&quot;5&quot;/&gt;&lt;property id=&quot;20300&quot; value=&quot;Slide 11&quot;/&gt;&lt;property id=&quot;20307&quot; value=&quot;300&quot;/&gt;&lt;/object&gt;&lt;object type=&quot;3&quot; unique_id=&quot;10016&quot;&gt;&lt;property id=&quot;20148&quot; value=&quot;5&quot;/&gt;&lt;property id=&quot;20300&quot; value=&quot;Slide 12&quot;/&gt;&lt;property id=&quot;20307&quot; value=&quot;302&quot;/&gt;&lt;/object&gt;&lt;object type=&quot;3&quot; unique_id=&quot;10017&quot;&gt;&lt;property id=&quot;20148&quot; value=&quot;5&quot;/&gt;&lt;property id=&quot;20300&quot; value=&quot;Slide 8&quot;/&gt;&lt;property id=&quot;20307&quot; value=&quot;297&quot;/&gt;&lt;/object&gt;&lt;object type=&quot;3&quot; unique_id=&quot;10019&quot;&gt;&lt;property id=&quot;20148&quot; value=&quot;5&quot;/&gt;&lt;property id=&quot;20300&quot; value=&quot;Slide 7&quot;/&gt;&lt;property id=&quot;20307&quot; value=&quot;296&quot;/&gt;&lt;/object&gt;&lt;object type=&quot;3&quot; unique_id=&quot;10594&quot;&gt;&lt;property id=&quot;20148&quot; value=&quot;5&quot;/&gt;&lt;property id=&quot;20300&quot; value=&quot;Slide 1&quot;/&gt;&lt;property id=&quot;20307&quot; value=&quot;314&quot;/&gt;&lt;/object&gt;&lt;object type=&quot;3&quot; unique_id=&quot;10595&quot;&gt;&lt;property id=&quot;20148&quot; value=&quot;5&quot;/&gt;&lt;property id=&quot;20300&quot; value=&quot;Slide 3&quot;/&gt;&lt;property id=&quot;20307&quot; value=&quot;315&quot;/&gt;&lt;/object&gt;&lt;object type=&quot;3&quot; unique_id=&quot;10738&quot;&gt;&lt;property id=&quot;20148&quot; value=&quot;5&quot;/&gt;&lt;property id=&quot;20300&quot; value=&quot;Slide 5&quot;/&gt;&lt;property id=&quot;20307&quot; value=&quot;316&quot;/&gt;&lt;/object&gt;&lt;object type=&quot;3&quot; unique_id=&quot;10739&quot;&gt;&lt;property id=&quot;20148&quot; value=&quot;5&quot;/&gt;&lt;property id=&quot;20300&quot; value=&quot;Slide 6&quot;/&gt;&lt;property id=&quot;20307&quot; value=&quot;317&quot;/&gt;&lt;/object&gt;&lt;object type=&quot;3&quot; unique_id=&quot;10891&quot;&gt;&lt;property id=&quot;20148&quot; value=&quot;5&quot;/&gt;&lt;property id=&quot;20300&quot; value=&quot;Slide 9&quot;/&gt;&lt;property id=&quot;20307&quot; value=&quot;318&quot;/&gt;&lt;/object&gt;&lt;object type=&quot;3&quot; unique_id=&quot;10892&quot;&gt;&lt;property id=&quot;20148&quot; value=&quot;5&quot;/&gt;&lt;property id=&quot;20300&quot; value=&quot;Slide 2&quot;/&gt;&lt;property id=&quot;20307&quot; value=&quot;319&quot;/&gt;&lt;/object&gt;&lt;object type=&quot;3&quot; unique_id=&quot;10893&quot;&gt;&lt;property id=&quot;20148&quot; value=&quot;5&quot;/&gt;&lt;property id=&quot;20300&quot; value=&quot;Slide 13&quot;/&gt;&lt;property id=&quot;20307&quot; value=&quot;331&quot;/&gt;&lt;/object&gt;&lt;object type=&quot;3&quot; unique_id=&quot;10894&quot;&gt;&lt;property id=&quot;20148&quot; value=&quot;5&quot;/&gt;&lt;property id=&quot;20300&quot; value=&quot;Slide 14&quot;/&gt;&lt;property id=&quot;20307&quot; value=&quot;332&quot;/&gt;&lt;/object&gt;&lt;object type=&quot;3&quot; unique_id=&quot;10895&quot;&gt;&lt;property id=&quot;20148&quot; value=&quot;5&quot;/&gt;&lt;property id=&quot;20300&quot; value=&quot;Slide 15&quot;/&gt;&lt;property id=&quot;20307&quot; value=&quot;333&quot;/&gt;&lt;/object&gt;&lt;object type=&quot;3&quot; unique_id=&quot;10896&quot;&gt;&lt;property id=&quot;20148&quot; value=&quot;5&quot;/&gt;&lt;property id=&quot;20300&quot; value=&quot;Slide 16&quot;/&gt;&lt;property id=&quot;20307&quot; value=&quot;334&quot;/&gt;&lt;/object&gt;&lt;object type=&quot;3&quot; unique_id=&quot;10897&quot;&gt;&lt;property id=&quot;20148&quot; value=&quot;5&quot;/&gt;&lt;property id=&quot;20300&quot; value=&quot;Slide 17&quot;/&gt;&lt;property id=&quot;20307&quot; value=&quot;335&quot;/&gt;&lt;/object&gt;&lt;object type=&quot;3&quot; unique_id=&quot;10898&quot;&gt;&lt;property id=&quot;20148&quot; value=&quot;5&quot;/&gt;&lt;property id=&quot;20300&quot; value=&quot;Slide 18&quot;/&gt;&lt;property id=&quot;20307&quot; value=&quot;337&quot;/&gt;&lt;/object&gt;&lt;object type=&quot;3&quot; unique_id=&quot;10899&quot;&gt;&lt;property id=&quot;20148&quot; value=&quot;5&quot;/&gt;&lt;property id=&quot;20300&quot; value=&quot;Slide 19&quot;/&gt;&lt;property id=&quot;20307&quot; value=&quot;336&quot;/&gt;&lt;/object&gt;&lt;object type=&quot;3&quot; unique_id=&quot;11383&quot;&gt;&lt;property id=&quot;20148&quot; value=&quot;5&quot;/&gt;&lt;property id=&quot;20300&quot; value=&quot;Slide 20&quot;/&gt;&lt;property id=&quot;20307&quot; value=&quot;354&quot;/&gt;&lt;/object&gt;&lt;object type=&quot;3&quot; unique_id=&quot;11384&quot;&gt;&lt;property id=&quot;20148&quot; value=&quot;5&quot;/&gt;&lt;property id=&quot;20300&quot; value=&quot;Slide 21&quot;/&gt;&lt;property id=&quot;20307&quot; value=&quot;355&quot;/&gt;&lt;/object&gt;&lt;object type=&quot;3&quot; unique_id=&quot;11395&quot;&gt;&lt;property id=&quot;20148&quot; value=&quot;5&quot;/&gt;&lt;property id=&quot;20300&quot; value=&quot;Slide 26&quot;/&gt;&lt;property id=&quot;20307&quot; value=&quot;349&quot;/&gt;&lt;/object&gt;&lt;object type=&quot;3&quot; unique_id=&quot;11780&quot;&gt;&lt;property id=&quot;20148&quot; value=&quot;5&quot;/&gt;&lt;property id=&quot;20300&quot; value=&quot;Slide 22&quot;/&gt;&lt;property id=&quot;20307&quot; value=&quot;356&quot;/&gt;&lt;/object&gt;&lt;object type=&quot;3&quot; unique_id=&quot;11781&quot;&gt;&lt;property id=&quot;20148&quot; value=&quot;5&quot;/&gt;&lt;property id=&quot;20300&quot; value=&quot;Slide 23&quot;/&gt;&lt;property id=&quot;20307&quot; value=&quot;357&quot;/&gt;&lt;/object&gt;&lt;object type=&quot;3&quot; unique_id=&quot;11900&quot;&gt;&lt;property id=&quot;20148&quot; value=&quot;5&quot;/&gt;&lt;property id=&quot;20300&quot; value=&quot;Slide 24&quot;/&gt;&lt;property id=&quot;20307&quot; value=&quot;359&quot;/&gt;&lt;/object&gt;&lt;object type=&quot;3&quot; unique_id=&quot;12051&quot;&gt;&lt;property id=&quot;20148&quot; value=&quot;5&quot;/&gt;&lt;property id=&quot;20300&quot; value=&quot;Slide 25&quot;/&gt;&lt;property id=&quot;20307&quot; value=&quot;360&quot;/&gt;&lt;/object&gt;&lt;object type=&quot;3&quot; unique_id=&quot;12052&quot;&gt;&lt;property id=&quot;20148&quot; value=&quot;5&quot;/&gt;&lt;property id=&quot;20300&quot; value=&quot;Slide 27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obany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Presentation1" id="{44D1A5B8-1D54-49A4-B735-E18DA2A4BB8A}" vid="{746935C9-7A6E-48B5-9C33-924DDDDA15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Kobanya Template</Template>
  <TotalTime>2024</TotalTime>
  <Words>1102</Words>
  <Application>Microsoft Macintosh PowerPoint</Application>
  <PresentationFormat>On-screen Show (4:3)</PresentationFormat>
  <Paragraphs>158</Paragraphs>
  <Slides>25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Kobanya Template</vt:lpstr>
      <vt:lpstr>A KŐBÁNYAI KILAKOLTATÁSOK HÁTTERE ÉS INDOKAI az önkormányzatnak okozott károk</vt:lpstr>
      <vt:lpstr>AZ ÖNKORMÁNYZATI BÉRLAKÁS-ÁLLOMÁNY </vt:lpstr>
      <vt:lpstr>KŐBÁNYA BÉRLAKÁS-HELYZETE</vt:lpstr>
      <vt:lpstr>AZ ÖNKORMÁNYZAT BÉRLAKÁS-PROBLÉMÁI</vt:lpstr>
      <vt:lpstr>MENNYIT KÖLT A KERÜLET SZOCIÁLPOLITIKAI JUTTATÁSOKRA?</vt:lpstr>
      <vt:lpstr>MILYEN FELTÉTELEKKEL JUTHATNAK BÉRLAKÁSHOZ A RÁSZORULÓK KŐBÁNYÁN?</vt:lpstr>
      <vt:lpstr>KI ZÁRJA KI MAGÁT A BÉRLALKÁSRA JOGOSULTAK KÖZÜL?</vt:lpstr>
      <vt:lpstr>HOGYAN SEGÍTI A BAJBA JUTOTT BÉRLŐIT A KERÜLET? </vt:lpstr>
      <vt:lpstr>ENNEK ELLENÉRE…</vt:lpstr>
      <vt:lpstr>MILYEN OKOK VEZETNEK A KILAKOLTATÁSOKHOZ?</vt:lpstr>
      <vt:lpstr>MENNYI IDŐ TELIK EL A TÉNYLEGES KILAKOLTATÁSIG? </vt:lpstr>
      <vt:lpstr>IDÉN VÁRHATÓAN NÖVEKEDNI FOG A KŐBÁNYÁN LAKÁST IGÉNYLŐK SZÁMA</vt:lpstr>
      <vt:lpstr>A HAJLÉKTALANOK SEGÍTÉSE </vt:lpstr>
      <vt:lpstr>Végrehajtások 2010-2015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VÉGREHAJTÁSSAL KAPCSOLATOS ADATOK    </vt:lpstr>
      <vt:lpstr>VÉGREHAJTÁSSAL KAPCSOLATOS ADATOK</vt:lpstr>
      <vt:lpstr>KONKLÚZIÓ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Szilvi</dc:creator>
  <cp:lastModifiedBy>Zs D</cp:lastModifiedBy>
  <cp:revision>75</cp:revision>
  <dcterms:created xsi:type="dcterms:W3CDTF">2015-04-21T18:03:47Z</dcterms:created>
  <dcterms:modified xsi:type="dcterms:W3CDTF">2015-04-21T18:04:18Z</dcterms:modified>
</cp:coreProperties>
</file>