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4" r:id="rId1"/>
  </p:sldMasterIdLst>
  <p:notesMasterIdLst>
    <p:notesMasterId r:id="rId27"/>
  </p:notesMasterIdLst>
  <p:handoutMasterIdLst>
    <p:handoutMasterId r:id="rId28"/>
  </p:handoutMasterIdLst>
  <p:sldIdLst>
    <p:sldId id="664" r:id="rId2"/>
    <p:sldId id="724" r:id="rId3"/>
    <p:sldId id="719" r:id="rId4"/>
    <p:sldId id="742" r:id="rId5"/>
    <p:sldId id="716" r:id="rId6"/>
    <p:sldId id="743" r:id="rId7"/>
    <p:sldId id="738" r:id="rId8"/>
    <p:sldId id="739" r:id="rId9"/>
    <p:sldId id="732" r:id="rId10"/>
    <p:sldId id="714" r:id="rId11"/>
    <p:sldId id="708" r:id="rId12"/>
    <p:sldId id="733" r:id="rId13"/>
    <p:sldId id="685" r:id="rId14"/>
    <p:sldId id="683" r:id="rId15"/>
    <p:sldId id="688" r:id="rId16"/>
    <p:sldId id="689" r:id="rId17"/>
    <p:sldId id="718" r:id="rId18"/>
    <p:sldId id="725" r:id="rId19"/>
    <p:sldId id="740" r:id="rId20"/>
    <p:sldId id="741" r:id="rId21"/>
    <p:sldId id="726" r:id="rId22"/>
    <p:sldId id="731" r:id="rId23"/>
    <p:sldId id="744" r:id="rId24"/>
    <p:sldId id="728" r:id="rId25"/>
    <p:sldId id="686" r:id="rId26"/>
  </p:sldIdLst>
  <p:sldSz cx="9144000" cy="6858000" type="screen4x3"/>
  <p:notesSz cx="6797675" cy="9926638"/>
  <p:custDataLst>
    <p:tags r:id="rId29"/>
  </p:custDataLst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éter" initials="P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0000"/>
    <a:srgbClr val="001746"/>
    <a:srgbClr val="F20000"/>
    <a:srgbClr val="5A544B"/>
    <a:srgbClr val="43474F"/>
    <a:srgbClr val="D2D9E0"/>
    <a:srgbClr val="DDE2E7"/>
    <a:srgbClr val="E4E8EC"/>
    <a:srgbClr val="DEDEE6"/>
    <a:srgbClr val="DDDD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Közepesen sötét stílus 1 – 5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Közepesen sötét stílus 2 – 5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18" autoAdjust="0"/>
    <p:restoredTop sz="91416" autoAdjust="0"/>
  </p:normalViewPr>
  <p:slideViewPr>
    <p:cSldViewPr>
      <p:cViewPr>
        <p:scale>
          <a:sx n="75" d="100"/>
          <a:sy n="75" d="100"/>
        </p:scale>
        <p:origin x="2520" y="4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4302"/>
    </p:cViewPr>
  </p:sorterViewPr>
  <p:notesViewPr>
    <p:cSldViewPr>
      <p:cViewPr varScale="1">
        <p:scale>
          <a:sx n="51" d="100"/>
          <a:sy n="51" d="100"/>
        </p:scale>
        <p:origin x="-2946" y="-108"/>
      </p:cViewPr>
      <p:guideLst>
        <p:guide orient="horz" pos="2880"/>
        <p:guide pos="2160"/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commentAuthors" Target="commentAuthors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munkalap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munkalap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Bérleti díj bevétel (millió Ft)</c:v>
                </c:pt>
              </c:strCache>
            </c:strRef>
          </c:tx>
          <c:invertIfNegative val="0"/>
          <c:cat>
            <c:strRef>
              <c:f>Munka1!$A$2:$A$13</c:f>
              <c:strCache>
                <c:ptCount val="12"/>
                <c:pt idx="0">
                  <c:v>XIII. </c:v>
                </c:pt>
                <c:pt idx="1">
                  <c:v>VIII. </c:v>
                </c:pt>
                <c:pt idx="2">
                  <c:v>VII.</c:v>
                </c:pt>
                <c:pt idx="3">
                  <c:v>IX.</c:v>
                </c:pt>
                <c:pt idx="4">
                  <c:v>III.</c:v>
                </c:pt>
                <c:pt idx="5">
                  <c:v>XIV. </c:v>
                </c:pt>
                <c:pt idx="6">
                  <c:v>X. </c:v>
                </c:pt>
                <c:pt idx="7">
                  <c:v>IV. </c:v>
                </c:pt>
                <c:pt idx="8">
                  <c:v>XV.</c:v>
                </c:pt>
                <c:pt idx="9">
                  <c:v>XXI.</c:v>
                </c:pt>
                <c:pt idx="10">
                  <c:v>XVIII. </c:v>
                </c:pt>
                <c:pt idx="11">
                  <c:v>XII. </c:v>
                </c:pt>
              </c:strCache>
            </c:strRef>
          </c:cat>
          <c:val>
            <c:numRef>
              <c:f>Munka1!$B$2:$B$13</c:f>
              <c:numCache>
                <c:formatCode>General</c:formatCode>
                <c:ptCount val="12"/>
                <c:pt idx="0">
                  <c:v>769.0</c:v>
                </c:pt>
                <c:pt idx="1">
                  <c:v>449.0</c:v>
                </c:pt>
                <c:pt idx="2">
                  <c:v>495.0</c:v>
                </c:pt>
                <c:pt idx="3">
                  <c:v>291.0</c:v>
                </c:pt>
                <c:pt idx="4">
                  <c:v>1054.0</c:v>
                </c:pt>
                <c:pt idx="5">
                  <c:v>264.0</c:v>
                </c:pt>
                <c:pt idx="6">
                  <c:v>312.0</c:v>
                </c:pt>
                <c:pt idx="7">
                  <c:v>747.0</c:v>
                </c:pt>
                <c:pt idx="8">
                  <c:v>380.0</c:v>
                </c:pt>
                <c:pt idx="9">
                  <c:v>293.0</c:v>
                </c:pt>
                <c:pt idx="10">
                  <c:v>219.0</c:v>
                </c:pt>
                <c:pt idx="11">
                  <c:v>349.0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BD8-42B7-B3B4-4033FEBECBA9}"/>
            </c:ext>
          </c:extLst>
        </c:ser>
        <c:ser>
          <c:idx val="1"/>
          <c:order val="1"/>
          <c:tx>
            <c:strRef>
              <c:f>Munka1!$C$1</c:f>
              <c:strCache>
                <c:ptCount val="1"/>
                <c:pt idx="0">
                  <c:v>Ráfordítások (millió Ft)</c:v>
                </c:pt>
              </c:strCache>
            </c:strRef>
          </c:tx>
          <c:invertIfNegative val="0"/>
          <c:cat>
            <c:strRef>
              <c:f>Munka1!$A$2:$A$13</c:f>
              <c:strCache>
                <c:ptCount val="12"/>
                <c:pt idx="0">
                  <c:v>XIII. </c:v>
                </c:pt>
                <c:pt idx="1">
                  <c:v>VIII. </c:v>
                </c:pt>
                <c:pt idx="2">
                  <c:v>VII.</c:v>
                </c:pt>
                <c:pt idx="3">
                  <c:v>IX.</c:v>
                </c:pt>
                <c:pt idx="4">
                  <c:v>III.</c:v>
                </c:pt>
                <c:pt idx="5">
                  <c:v>XIV. </c:v>
                </c:pt>
                <c:pt idx="6">
                  <c:v>X. </c:v>
                </c:pt>
                <c:pt idx="7">
                  <c:v>IV. </c:v>
                </c:pt>
                <c:pt idx="8">
                  <c:v>XV.</c:v>
                </c:pt>
                <c:pt idx="9">
                  <c:v>XXI.</c:v>
                </c:pt>
                <c:pt idx="10">
                  <c:v>XVIII. </c:v>
                </c:pt>
                <c:pt idx="11">
                  <c:v>XII. </c:v>
                </c:pt>
              </c:strCache>
            </c:strRef>
          </c:cat>
          <c:val>
            <c:numRef>
              <c:f>Munka1!$C$2:$C$13</c:f>
              <c:numCache>
                <c:formatCode>General</c:formatCode>
                <c:ptCount val="12"/>
                <c:pt idx="0">
                  <c:v>428.0</c:v>
                </c:pt>
                <c:pt idx="1">
                  <c:v>585.0</c:v>
                </c:pt>
                <c:pt idx="2">
                  <c:v>57.0</c:v>
                </c:pt>
                <c:pt idx="3">
                  <c:v>864.0</c:v>
                </c:pt>
                <c:pt idx="4">
                  <c:v>178.0</c:v>
                </c:pt>
                <c:pt idx="5">
                  <c:v>72.0</c:v>
                </c:pt>
                <c:pt idx="6">
                  <c:v>858.0</c:v>
                </c:pt>
                <c:pt idx="7">
                  <c:v>115.0</c:v>
                </c:pt>
                <c:pt idx="8">
                  <c:v>348.0</c:v>
                </c:pt>
                <c:pt idx="9">
                  <c:v>18.0</c:v>
                </c:pt>
                <c:pt idx="10">
                  <c:v>221.0</c:v>
                </c:pt>
                <c:pt idx="11">
                  <c:v>55.0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BD8-42B7-B3B4-4033FEBECB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532016"/>
        <c:axId val="6492752"/>
      </c:barChart>
      <c:catAx>
        <c:axId val="25532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492752"/>
        <c:crosses val="autoZero"/>
        <c:auto val="1"/>
        <c:lblAlgn val="ctr"/>
        <c:lblOffset val="100"/>
        <c:noMultiLvlLbl val="0"/>
      </c:catAx>
      <c:valAx>
        <c:axId val="64927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55320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2196707252422"/>
          <c:y val="0.439104213636914"/>
          <c:w val="0.255647546531323"/>
          <c:h val="0.229656528137255"/>
        </c:manualLayout>
      </c:layout>
      <c:overlay val="0"/>
      <c:txPr>
        <a:bodyPr/>
        <a:lstStyle/>
        <a:p>
          <a:pPr>
            <a:defRPr sz="1800"/>
          </a:pPr>
          <a:endParaRPr lang="hu-H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hu-HU" dirty="0"/>
              <a:t>A feltételek szigorításával nőtt a fizetési hajlandóság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A Kőbányának okozott kár</c:v>
                </c:pt>
              </c:strCache>
            </c:strRef>
          </c:tx>
          <c:invertIfNegative val="0"/>
          <c:cat>
            <c:numRef>
              <c:f>Munka1!$A$2:$A$5</c:f>
              <c:numCache>
                <c:formatCode>General</c:formatCode>
                <c:ptCount val="4"/>
                <c:pt idx="0">
                  <c:v>2014.0</c:v>
                </c:pt>
                <c:pt idx="1">
                  <c:v>2015.0</c:v>
                </c:pt>
                <c:pt idx="2">
                  <c:v>2016.0</c:v>
                </c:pt>
                <c:pt idx="3">
                  <c:v>2017.0</c:v>
                </c:pt>
              </c:numCache>
            </c:numRef>
          </c:cat>
          <c:val>
            <c:numRef>
              <c:f>Munka1!$B$2:$B$5</c:f>
              <c:numCache>
                <c:formatCode>General</c:formatCode>
                <c:ptCount val="4"/>
                <c:pt idx="0">
                  <c:v>119.3</c:v>
                </c:pt>
                <c:pt idx="1">
                  <c:v>46.2</c:v>
                </c:pt>
                <c:pt idx="2">
                  <c:v>23.7</c:v>
                </c:pt>
                <c:pt idx="3">
                  <c:v>8.9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553-4337-97A3-F61DA62AE8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177664"/>
        <c:axId val="29897408"/>
      </c:barChart>
      <c:catAx>
        <c:axId val="30177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9897408"/>
        <c:crosses val="autoZero"/>
        <c:auto val="1"/>
        <c:lblAlgn val="ctr"/>
        <c:lblOffset val="100"/>
        <c:noMultiLvlLbl val="0"/>
      </c:catAx>
      <c:valAx>
        <c:axId val="298974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0177664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2400"/>
          </a:pPr>
          <a:endParaRPr lang="hu-H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</c:chartSpace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1" Type="http://schemas.openxmlformats.org/officeDocument/2006/relationships/image" Target="../media/image17.JPG"/><Relationship Id="rId2" Type="http://schemas.openxmlformats.org/officeDocument/2006/relationships/image" Target="../media/image18.JP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26.JPG"/><Relationship Id="rId6" Type="http://schemas.openxmlformats.org/officeDocument/2006/relationships/image" Target="../media/image27.JPG"/><Relationship Id="rId1" Type="http://schemas.openxmlformats.org/officeDocument/2006/relationships/image" Target="../media/image22.JPG"/><Relationship Id="rId2" Type="http://schemas.openxmlformats.org/officeDocument/2006/relationships/image" Target="../media/image23.JP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1" Type="http://schemas.openxmlformats.org/officeDocument/2006/relationships/image" Target="../media/image17.JPG"/><Relationship Id="rId2" Type="http://schemas.openxmlformats.org/officeDocument/2006/relationships/image" Target="../media/image18.JP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26.JPG"/><Relationship Id="rId6" Type="http://schemas.openxmlformats.org/officeDocument/2006/relationships/image" Target="../media/image27.JPG"/><Relationship Id="rId1" Type="http://schemas.openxmlformats.org/officeDocument/2006/relationships/image" Target="../media/image22.JPG"/><Relationship Id="rId2" Type="http://schemas.openxmlformats.org/officeDocument/2006/relationships/image" Target="../media/image2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05A9CF-B004-4304-B345-54A533F153D7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185CBC25-2C45-4A11-ABA3-D902063E4A31}">
      <dgm:prSet phldrT="[Szöveg]" custT="1"/>
      <dgm:spPr/>
      <dgm:t>
        <a:bodyPr/>
        <a:lstStyle/>
        <a:p>
          <a:r>
            <a:rPr lang="hu-HU" sz="2900" dirty="0"/>
            <a:t>2138 lakott</a:t>
          </a:r>
        </a:p>
      </dgm:t>
    </dgm:pt>
    <dgm:pt modelId="{154E2E1F-65E3-4BD8-8678-470387A5F813}" type="parTrans" cxnId="{14F9A581-0A24-4485-B2FF-ECC12B33874D}">
      <dgm:prSet/>
      <dgm:spPr/>
      <dgm:t>
        <a:bodyPr/>
        <a:lstStyle/>
        <a:p>
          <a:endParaRPr lang="hu-HU"/>
        </a:p>
      </dgm:t>
    </dgm:pt>
    <dgm:pt modelId="{8032382D-183E-40FA-9EF6-DE5AF7A873D7}" type="sibTrans" cxnId="{14F9A581-0A24-4485-B2FF-ECC12B33874D}">
      <dgm:prSet/>
      <dgm:spPr/>
      <dgm:t>
        <a:bodyPr/>
        <a:lstStyle/>
        <a:p>
          <a:r>
            <a:rPr lang="hu-HU" dirty="0">
              <a:solidFill>
                <a:srgbClr val="FFFF00"/>
              </a:solidFill>
            </a:rPr>
            <a:t>2535 lakás</a:t>
          </a:r>
        </a:p>
      </dgm:t>
    </dgm:pt>
    <dgm:pt modelId="{132019E2-2FF6-4945-A3A8-D1C414716229}">
      <dgm:prSet phldrT="[Szöveg]" phldr="1"/>
      <dgm:spPr/>
      <dgm:t>
        <a:bodyPr/>
        <a:lstStyle/>
        <a:p>
          <a:endParaRPr lang="hu-HU"/>
        </a:p>
      </dgm:t>
    </dgm:pt>
    <dgm:pt modelId="{FC62DA61-F7CE-4479-B101-68F3C157E9EF}" type="parTrans" cxnId="{87C07707-5380-45B0-A0CF-96EDE543A078}">
      <dgm:prSet/>
      <dgm:spPr/>
      <dgm:t>
        <a:bodyPr/>
        <a:lstStyle/>
        <a:p>
          <a:endParaRPr lang="hu-HU"/>
        </a:p>
      </dgm:t>
    </dgm:pt>
    <dgm:pt modelId="{30EA7D59-A896-4334-9E33-FE1A45258B1C}" type="sibTrans" cxnId="{87C07707-5380-45B0-A0CF-96EDE543A078}">
      <dgm:prSet/>
      <dgm:spPr/>
      <dgm:t>
        <a:bodyPr/>
        <a:lstStyle/>
        <a:p>
          <a:endParaRPr lang="hu-HU"/>
        </a:p>
      </dgm:t>
    </dgm:pt>
    <dgm:pt modelId="{94C9431D-1655-41DF-ABEC-ECF39E6BA5DA}">
      <dgm:prSet phldrT="[Szöveg]" custT="1"/>
      <dgm:spPr/>
      <dgm:t>
        <a:bodyPr/>
        <a:lstStyle/>
        <a:p>
          <a:r>
            <a:rPr lang="hu-HU" sz="2400" dirty="0"/>
            <a:t>1443 </a:t>
          </a:r>
          <a:r>
            <a:rPr lang="hu-HU" sz="1800" dirty="0" err="1" smtClean="0"/>
            <a:t>határo-zatlan</a:t>
          </a:r>
          <a:r>
            <a:rPr lang="hu-HU" sz="1800" dirty="0" smtClean="0"/>
            <a:t> </a:t>
          </a:r>
          <a:r>
            <a:rPr lang="hu-HU" sz="1800" dirty="0"/>
            <a:t>idejű</a:t>
          </a:r>
        </a:p>
      </dgm:t>
    </dgm:pt>
    <dgm:pt modelId="{5180EA21-5CBF-4D78-BDDA-D7E61D1B92B2}" type="parTrans" cxnId="{AFC72EF5-DA89-425F-B80D-4773404F5DEC}">
      <dgm:prSet/>
      <dgm:spPr/>
      <dgm:t>
        <a:bodyPr/>
        <a:lstStyle/>
        <a:p>
          <a:endParaRPr lang="hu-HU"/>
        </a:p>
      </dgm:t>
    </dgm:pt>
    <dgm:pt modelId="{B4F89F9C-4C8C-4AD8-B9D5-D40973A9832D}" type="sibTrans" cxnId="{AFC72EF5-DA89-425F-B80D-4773404F5DEC}">
      <dgm:prSet custT="1"/>
      <dgm:spPr/>
      <dgm:t>
        <a:bodyPr/>
        <a:lstStyle/>
        <a:p>
          <a:r>
            <a:rPr lang="hu-HU" sz="2400" dirty="0"/>
            <a:t>695</a:t>
          </a:r>
          <a:r>
            <a:rPr lang="hu-HU" sz="2000" dirty="0"/>
            <a:t> határozott idejű</a:t>
          </a:r>
        </a:p>
      </dgm:t>
    </dgm:pt>
    <dgm:pt modelId="{B645C74E-51DF-43BF-95C8-CAE1723522EA}">
      <dgm:prSet phldrT="[Szöveg]"/>
      <dgm:spPr/>
      <dgm:t>
        <a:bodyPr/>
        <a:lstStyle/>
        <a:p>
          <a:r>
            <a:rPr lang="hu-HU" dirty="0"/>
            <a:t>Bérleti szerződések</a:t>
          </a:r>
        </a:p>
      </dgm:t>
    </dgm:pt>
    <dgm:pt modelId="{48FC1FB9-07C2-4BF1-9BD6-106153799A04}" type="parTrans" cxnId="{F34A2A5C-3165-4523-B238-1AED18626CEF}">
      <dgm:prSet/>
      <dgm:spPr/>
      <dgm:t>
        <a:bodyPr/>
        <a:lstStyle/>
        <a:p>
          <a:endParaRPr lang="hu-HU"/>
        </a:p>
      </dgm:t>
    </dgm:pt>
    <dgm:pt modelId="{0CF1D579-FF37-4BAA-8D89-C2A21A2F6E06}" type="sibTrans" cxnId="{F34A2A5C-3165-4523-B238-1AED18626CEF}">
      <dgm:prSet/>
      <dgm:spPr/>
      <dgm:t>
        <a:bodyPr/>
        <a:lstStyle/>
        <a:p>
          <a:endParaRPr lang="hu-HU"/>
        </a:p>
      </dgm:t>
    </dgm:pt>
    <dgm:pt modelId="{4142BA1C-2301-433A-8579-0E674F8EE132}">
      <dgm:prSet phldrT="[Szöveg]"/>
      <dgm:spPr/>
      <dgm:t>
        <a:bodyPr/>
        <a:lstStyle/>
        <a:p>
          <a:r>
            <a:rPr lang="hu-HU" dirty="0"/>
            <a:t>Lejárt szerződések száma 2017-ben</a:t>
          </a:r>
        </a:p>
      </dgm:t>
    </dgm:pt>
    <dgm:pt modelId="{BBC1EA3D-EC4C-4367-8D90-33EA179A48F6}" type="parTrans" cxnId="{D4F481ED-17FA-4FF3-857A-E2DC615BB1D7}">
      <dgm:prSet/>
      <dgm:spPr/>
      <dgm:t>
        <a:bodyPr/>
        <a:lstStyle/>
        <a:p>
          <a:endParaRPr lang="hu-HU"/>
        </a:p>
      </dgm:t>
    </dgm:pt>
    <dgm:pt modelId="{16F63948-C4EE-4FA1-8918-8873431C2B47}" type="sibTrans" cxnId="{D4F481ED-17FA-4FF3-857A-E2DC615BB1D7}">
      <dgm:prSet/>
      <dgm:spPr/>
      <dgm:t>
        <a:bodyPr/>
        <a:lstStyle/>
        <a:p>
          <a:endParaRPr lang="hu-HU"/>
        </a:p>
      </dgm:t>
    </dgm:pt>
    <dgm:pt modelId="{606F0811-94DD-4A8D-9B2A-DC0D32640BEC}">
      <dgm:prSet phldrT="[Szöveg]"/>
      <dgm:spPr/>
      <dgm:t>
        <a:bodyPr/>
        <a:lstStyle/>
        <a:p>
          <a:r>
            <a:rPr lang="hu-HU" dirty="0"/>
            <a:t>397 üres </a:t>
          </a:r>
        </a:p>
      </dgm:t>
    </dgm:pt>
    <dgm:pt modelId="{6EEA5751-2475-4C01-A8B2-D7F4C38CC084}" type="sibTrans" cxnId="{B51D2F50-4A30-411A-A6BE-DD615B30009E}">
      <dgm:prSet/>
      <dgm:spPr/>
      <dgm:t>
        <a:bodyPr/>
        <a:lstStyle/>
        <a:p>
          <a:r>
            <a:rPr lang="hu-HU" dirty="0"/>
            <a:t>133 </a:t>
          </a:r>
        </a:p>
      </dgm:t>
    </dgm:pt>
    <dgm:pt modelId="{20C8AD40-2D42-4C0F-A06C-12E652EAF39B}" type="parTrans" cxnId="{B51D2F50-4A30-411A-A6BE-DD615B30009E}">
      <dgm:prSet/>
      <dgm:spPr/>
      <dgm:t>
        <a:bodyPr/>
        <a:lstStyle/>
        <a:p>
          <a:endParaRPr lang="hu-HU"/>
        </a:p>
      </dgm:t>
    </dgm:pt>
    <dgm:pt modelId="{25E8840F-4412-41F6-BD5F-C94E116195B3}" type="pres">
      <dgm:prSet presAssocID="{D505A9CF-B004-4304-B345-54A533F153D7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hu-HU"/>
        </a:p>
      </dgm:t>
    </dgm:pt>
    <dgm:pt modelId="{0DAB3F46-CBD4-4E4D-97B5-C6F5B0DBE566}" type="pres">
      <dgm:prSet presAssocID="{185CBC25-2C45-4A11-ABA3-D902063E4A31}" presName="composite" presStyleCnt="0"/>
      <dgm:spPr/>
    </dgm:pt>
    <dgm:pt modelId="{B228FD7C-55CA-4CD4-83A1-C1BDF0EF6848}" type="pres">
      <dgm:prSet presAssocID="{185CBC25-2C45-4A11-ABA3-D902063E4A31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BCC1EC9-585F-41BD-81DB-E69D6CF7F27E}" type="pres">
      <dgm:prSet presAssocID="{185CBC25-2C45-4A11-ABA3-D902063E4A31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12B301A-5C6C-4382-ADD2-51A90C22B0B2}" type="pres">
      <dgm:prSet presAssocID="{185CBC25-2C45-4A11-ABA3-D902063E4A31}" presName="BalanceSpacing" presStyleCnt="0"/>
      <dgm:spPr/>
    </dgm:pt>
    <dgm:pt modelId="{1E0D7EEC-23F4-4094-8ED4-02F5CEC26517}" type="pres">
      <dgm:prSet presAssocID="{185CBC25-2C45-4A11-ABA3-D902063E4A31}" presName="BalanceSpacing1" presStyleCnt="0"/>
      <dgm:spPr/>
    </dgm:pt>
    <dgm:pt modelId="{7E2E8B62-3165-4987-94D7-B7FB167D745F}" type="pres">
      <dgm:prSet presAssocID="{8032382D-183E-40FA-9EF6-DE5AF7A873D7}" presName="Accent1Text" presStyleLbl="node1" presStyleIdx="1" presStyleCnt="6"/>
      <dgm:spPr/>
      <dgm:t>
        <a:bodyPr/>
        <a:lstStyle/>
        <a:p>
          <a:endParaRPr lang="hu-HU"/>
        </a:p>
      </dgm:t>
    </dgm:pt>
    <dgm:pt modelId="{F5E0D8E1-5B98-4430-A139-03E428B41126}" type="pres">
      <dgm:prSet presAssocID="{8032382D-183E-40FA-9EF6-DE5AF7A873D7}" presName="spaceBetweenRectangles" presStyleCnt="0"/>
      <dgm:spPr/>
    </dgm:pt>
    <dgm:pt modelId="{5D3A167C-8290-42C8-8AD5-213D23191778}" type="pres">
      <dgm:prSet presAssocID="{94C9431D-1655-41DF-ABEC-ECF39E6BA5DA}" presName="composite" presStyleCnt="0"/>
      <dgm:spPr/>
    </dgm:pt>
    <dgm:pt modelId="{A36CED6E-D385-4737-B0CD-28054F70DD18}" type="pres">
      <dgm:prSet presAssocID="{94C9431D-1655-41DF-ABEC-ECF39E6BA5DA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5703A32-0583-4DAA-8670-69DB13E3508C}" type="pres">
      <dgm:prSet presAssocID="{94C9431D-1655-41DF-ABEC-ECF39E6BA5DA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AEE6138-23DB-4E0C-99CC-91F26F26013C}" type="pres">
      <dgm:prSet presAssocID="{94C9431D-1655-41DF-ABEC-ECF39E6BA5DA}" presName="BalanceSpacing" presStyleCnt="0"/>
      <dgm:spPr/>
    </dgm:pt>
    <dgm:pt modelId="{644878B4-B4FF-4B0B-B942-AD7D5A6555DB}" type="pres">
      <dgm:prSet presAssocID="{94C9431D-1655-41DF-ABEC-ECF39E6BA5DA}" presName="BalanceSpacing1" presStyleCnt="0"/>
      <dgm:spPr/>
    </dgm:pt>
    <dgm:pt modelId="{899B2FF2-1832-4277-8F14-565543DE7D3A}" type="pres">
      <dgm:prSet presAssocID="{B4F89F9C-4C8C-4AD8-B9D5-D40973A9832D}" presName="Accent1Text" presStyleLbl="node1" presStyleIdx="3" presStyleCnt="6"/>
      <dgm:spPr/>
      <dgm:t>
        <a:bodyPr/>
        <a:lstStyle/>
        <a:p>
          <a:endParaRPr lang="hu-HU"/>
        </a:p>
      </dgm:t>
    </dgm:pt>
    <dgm:pt modelId="{64E9CAA1-2127-45C2-AB50-13FC9370BF93}" type="pres">
      <dgm:prSet presAssocID="{B4F89F9C-4C8C-4AD8-B9D5-D40973A9832D}" presName="spaceBetweenRectangles" presStyleCnt="0"/>
      <dgm:spPr/>
    </dgm:pt>
    <dgm:pt modelId="{C9D6D80A-0F8A-4940-89EF-7A8325556A11}" type="pres">
      <dgm:prSet presAssocID="{606F0811-94DD-4A8D-9B2A-DC0D32640BEC}" presName="composite" presStyleCnt="0"/>
      <dgm:spPr/>
    </dgm:pt>
    <dgm:pt modelId="{22822E99-CABC-4619-8FCA-49F4582BBFD3}" type="pres">
      <dgm:prSet presAssocID="{606F0811-94DD-4A8D-9B2A-DC0D32640BEC}" presName="Parent1" presStyleLbl="node1" presStyleIdx="4" presStyleCnt="6" custLinFactX="8049" custLinFactY="-73781" custLinFactNeighborX="100000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CE702B2-4182-488B-B181-F75198241EC9}" type="pres">
      <dgm:prSet presAssocID="{606F0811-94DD-4A8D-9B2A-DC0D32640BEC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92DC4D5-45EE-4A22-BD37-1F4645D9D116}" type="pres">
      <dgm:prSet presAssocID="{606F0811-94DD-4A8D-9B2A-DC0D32640BEC}" presName="BalanceSpacing" presStyleCnt="0"/>
      <dgm:spPr/>
    </dgm:pt>
    <dgm:pt modelId="{CD5B00A3-24BD-4D26-8C3D-0D3A8FADCA57}" type="pres">
      <dgm:prSet presAssocID="{606F0811-94DD-4A8D-9B2A-DC0D32640BEC}" presName="BalanceSpacing1" presStyleCnt="0"/>
      <dgm:spPr/>
    </dgm:pt>
    <dgm:pt modelId="{F173F48B-FCF6-42E6-BA8D-16AEBEDAC973}" type="pres">
      <dgm:prSet presAssocID="{6EEA5751-2475-4C01-A8B2-D7F4C38CC084}" presName="Accent1Text" presStyleLbl="node1" presStyleIdx="5" presStyleCnt="6" custLinFactX="7619" custLinFactNeighborX="100000" custLinFactNeighborY="3096"/>
      <dgm:spPr/>
      <dgm:t>
        <a:bodyPr/>
        <a:lstStyle/>
        <a:p>
          <a:endParaRPr lang="hu-HU"/>
        </a:p>
      </dgm:t>
    </dgm:pt>
  </dgm:ptLst>
  <dgm:cxnLst>
    <dgm:cxn modelId="{C3D5D2E9-9BD6-4185-9565-8D46295093BB}" type="presOf" srcId="{B4F89F9C-4C8C-4AD8-B9D5-D40973A9832D}" destId="{899B2FF2-1832-4277-8F14-565543DE7D3A}" srcOrd="0" destOrd="0" presId="urn:microsoft.com/office/officeart/2008/layout/AlternatingHexagons"/>
    <dgm:cxn modelId="{4758F1BF-EE63-4CFB-B81A-F4FF99BF0117}" type="presOf" srcId="{185CBC25-2C45-4A11-ABA3-D902063E4A31}" destId="{B228FD7C-55CA-4CD4-83A1-C1BDF0EF6848}" srcOrd="0" destOrd="0" presId="urn:microsoft.com/office/officeart/2008/layout/AlternatingHexagons"/>
    <dgm:cxn modelId="{5817ACC0-EF68-47BB-8A5B-9B15508DAD66}" type="presOf" srcId="{132019E2-2FF6-4945-A3A8-D1C414716229}" destId="{FBCC1EC9-585F-41BD-81DB-E69D6CF7F27E}" srcOrd="0" destOrd="0" presId="urn:microsoft.com/office/officeart/2008/layout/AlternatingHexagons"/>
    <dgm:cxn modelId="{FDCFB599-5CEF-4EFF-9709-81E49BD8187A}" type="presOf" srcId="{D505A9CF-B004-4304-B345-54A533F153D7}" destId="{25E8840F-4412-41F6-BD5F-C94E116195B3}" srcOrd="0" destOrd="0" presId="urn:microsoft.com/office/officeart/2008/layout/AlternatingHexagons"/>
    <dgm:cxn modelId="{59AB13FC-A7AC-4DE9-9834-BCBCEC05D35A}" type="presOf" srcId="{94C9431D-1655-41DF-ABEC-ECF39E6BA5DA}" destId="{A36CED6E-D385-4737-B0CD-28054F70DD18}" srcOrd="0" destOrd="0" presId="urn:microsoft.com/office/officeart/2008/layout/AlternatingHexagons"/>
    <dgm:cxn modelId="{87C07707-5380-45B0-A0CF-96EDE543A078}" srcId="{185CBC25-2C45-4A11-ABA3-D902063E4A31}" destId="{132019E2-2FF6-4945-A3A8-D1C414716229}" srcOrd="0" destOrd="0" parTransId="{FC62DA61-F7CE-4479-B101-68F3C157E9EF}" sibTransId="{30EA7D59-A896-4334-9E33-FE1A45258B1C}"/>
    <dgm:cxn modelId="{7D034E01-2710-4412-AFD4-E05566C7ADEB}" type="presOf" srcId="{6EEA5751-2475-4C01-A8B2-D7F4C38CC084}" destId="{F173F48B-FCF6-42E6-BA8D-16AEBEDAC973}" srcOrd="0" destOrd="0" presId="urn:microsoft.com/office/officeart/2008/layout/AlternatingHexagons"/>
    <dgm:cxn modelId="{B6377241-EED4-4ADC-91C8-2C2F3A074A54}" type="presOf" srcId="{606F0811-94DD-4A8D-9B2A-DC0D32640BEC}" destId="{22822E99-CABC-4619-8FCA-49F4582BBFD3}" srcOrd="0" destOrd="0" presId="urn:microsoft.com/office/officeart/2008/layout/AlternatingHexagons"/>
    <dgm:cxn modelId="{AFC72EF5-DA89-425F-B80D-4773404F5DEC}" srcId="{D505A9CF-B004-4304-B345-54A533F153D7}" destId="{94C9431D-1655-41DF-ABEC-ECF39E6BA5DA}" srcOrd="1" destOrd="0" parTransId="{5180EA21-5CBF-4D78-BDDA-D7E61D1B92B2}" sibTransId="{B4F89F9C-4C8C-4AD8-B9D5-D40973A9832D}"/>
    <dgm:cxn modelId="{13F0A7EE-69F3-4615-982C-019514476B0B}" type="presOf" srcId="{8032382D-183E-40FA-9EF6-DE5AF7A873D7}" destId="{7E2E8B62-3165-4987-94D7-B7FB167D745F}" srcOrd="0" destOrd="0" presId="urn:microsoft.com/office/officeart/2008/layout/AlternatingHexagons"/>
    <dgm:cxn modelId="{B51D2F50-4A30-411A-A6BE-DD615B30009E}" srcId="{D505A9CF-B004-4304-B345-54A533F153D7}" destId="{606F0811-94DD-4A8D-9B2A-DC0D32640BEC}" srcOrd="2" destOrd="0" parTransId="{20C8AD40-2D42-4C0F-A06C-12E652EAF39B}" sibTransId="{6EEA5751-2475-4C01-A8B2-D7F4C38CC084}"/>
    <dgm:cxn modelId="{14F9A581-0A24-4485-B2FF-ECC12B33874D}" srcId="{D505A9CF-B004-4304-B345-54A533F153D7}" destId="{185CBC25-2C45-4A11-ABA3-D902063E4A31}" srcOrd="0" destOrd="0" parTransId="{154E2E1F-65E3-4BD8-8678-470387A5F813}" sibTransId="{8032382D-183E-40FA-9EF6-DE5AF7A873D7}"/>
    <dgm:cxn modelId="{D4F481ED-17FA-4FF3-857A-E2DC615BB1D7}" srcId="{606F0811-94DD-4A8D-9B2A-DC0D32640BEC}" destId="{4142BA1C-2301-433A-8579-0E674F8EE132}" srcOrd="0" destOrd="0" parTransId="{BBC1EA3D-EC4C-4367-8D90-33EA179A48F6}" sibTransId="{16F63948-C4EE-4FA1-8918-8873431C2B47}"/>
    <dgm:cxn modelId="{559DB743-A3C2-4260-8050-9997C9273583}" type="presOf" srcId="{B645C74E-51DF-43BF-95C8-CAE1723522EA}" destId="{F5703A32-0583-4DAA-8670-69DB13E3508C}" srcOrd="0" destOrd="0" presId="urn:microsoft.com/office/officeart/2008/layout/AlternatingHexagons"/>
    <dgm:cxn modelId="{F34A2A5C-3165-4523-B238-1AED18626CEF}" srcId="{94C9431D-1655-41DF-ABEC-ECF39E6BA5DA}" destId="{B645C74E-51DF-43BF-95C8-CAE1723522EA}" srcOrd="0" destOrd="0" parTransId="{48FC1FB9-07C2-4BF1-9BD6-106153799A04}" sibTransId="{0CF1D579-FF37-4BAA-8D89-C2A21A2F6E06}"/>
    <dgm:cxn modelId="{FE62E449-5C91-4638-95C4-C7525103F926}" type="presOf" srcId="{4142BA1C-2301-433A-8579-0E674F8EE132}" destId="{4CE702B2-4182-488B-B181-F75198241EC9}" srcOrd="0" destOrd="0" presId="urn:microsoft.com/office/officeart/2008/layout/AlternatingHexagons"/>
    <dgm:cxn modelId="{40A014A8-BBB3-4C68-9881-A251B2424A27}" type="presParOf" srcId="{25E8840F-4412-41F6-BD5F-C94E116195B3}" destId="{0DAB3F46-CBD4-4E4D-97B5-C6F5B0DBE566}" srcOrd="0" destOrd="0" presId="urn:microsoft.com/office/officeart/2008/layout/AlternatingHexagons"/>
    <dgm:cxn modelId="{61F4C5C4-8E05-4C56-9F04-87E8101370EA}" type="presParOf" srcId="{0DAB3F46-CBD4-4E4D-97B5-C6F5B0DBE566}" destId="{B228FD7C-55CA-4CD4-83A1-C1BDF0EF6848}" srcOrd="0" destOrd="0" presId="urn:microsoft.com/office/officeart/2008/layout/AlternatingHexagons"/>
    <dgm:cxn modelId="{81C850E8-36EC-430B-8D78-FF2D877A471E}" type="presParOf" srcId="{0DAB3F46-CBD4-4E4D-97B5-C6F5B0DBE566}" destId="{FBCC1EC9-585F-41BD-81DB-E69D6CF7F27E}" srcOrd="1" destOrd="0" presId="urn:microsoft.com/office/officeart/2008/layout/AlternatingHexagons"/>
    <dgm:cxn modelId="{4685CB51-EA16-4978-AD72-47AAD2962C83}" type="presParOf" srcId="{0DAB3F46-CBD4-4E4D-97B5-C6F5B0DBE566}" destId="{812B301A-5C6C-4382-ADD2-51A90C22B0B2}" srcOrd="2" destOrd="0" presId="urn:microsoft.com/office/officeart/2008/layout/AlternatingHexagons"/>
    <dgm:cxn modelId="{899F652F-1046-4D3C-BBB3-D3116DC855BB}" type="presParOf" srcId="{0DAB3F46-CBD4-4E4D-97B5-C6F5B0DBE566}" destId="{1E0D7EEC-23F4-4094-8ED4-02F5CEC26517}" srcOrd="3" destOrd="0" presId="urn:microsoft.com/office/officeart/2008/layout/AlternatingHexagons"/>
    <dgm:cxn modelId="{2EAFCA61-4FBD-4532-BAB0-58BBE636AAFA}" type="presParOf" srcId="{0DAB3F46-CBD4-4E4D-97B5-C6F5B0DBE566}" destId="{7E2E8B62-3165-4987-94D7-B7FB167D745F}" srcOrd="4" destOrd="0" presId="urn:microsoft.com/office/officeart/2008/layout/AlternatingHexagons"/>
    <dgm:cxn modelId="{55640B7D-DD82-422B-919F-21AA24DBEA65}" type="presParOf" srcId="{25E8840F-4412-41F6-BD5F-C94E116195B3}" destId="{F5E0D8E1-5B98-4430-A139-03E428B41126}" srcOrd="1" destOrd="0" presId="urn:microsoft.com/office/officeart/2008/layout/AlternatingHexagons"/>
    <dgm:cxn modelId="{784AAF80-5F82-48D8-B9B9-31F8E8B28589}" type="presParOf" srcId="{25E8840F-4412-41F6-BD5F-C94E116195B3}" destId="{5D3A167C-8290-42C8-8AD5-213D23191778}" srcOrd="2" destOrd="0" presId="urn:microsoft.com/office/officeart/2008/layout/AlternatingHexagons"/>
    <dgm:cxn modelId="{CCF15BC3-2B53-4825-8885-AB92EED0FE65}" type="presParOf" srcId="{5D3A167C-8290-42C8-8AD5-213D23191778}" destId="{A36CED6E-D385-4737-B0CD-28054F70DD18}" srcOrd="0" destOrd="0" presId="urn:microsoft.com/office/officeart/2008/layout/AlternatingHexagons"/>
    <dgm:cxn modelId="{9CDB1243-41F0-4A70-A11F-735F60DAF39B}" type="presParOf" srcId="{5D3A167C-8290-42C8-8AD5-213D23191778}" destId="{F5703A32-0583-4DAA-8670-69DB13E3508C}" srcOrd="1" destOrd="0" presId="urn:microsoft.com/office/officeart/2008/layout/AlternatingHexagons"/>
    <dgm:cxn modelId="{63D3F87D-019C-4F3F-9760-62762D2FE1ED}" type="presParOf" srcId="{5D3A167C-8290-42C8-8AD5-213D23191778}" destId="{AAEE6138-23DB-4E0C-99CC-91F26F26013C}" srcOrd="2" destOrd="0" presId="urn:microsoft.com/office/officeart/2008/layout/AlternatingHexagons"/>
    <dgm:cxn modelId="{36848BF1-AFF8-43C1-A4A9-0F52ED6A80BF}" type="presParOf" srcId="{5D3A167C-8290-42C8-8AD5-213D23191778}" destId="{644878B4-B4FF-4B0B-B942-AD7D5A6555DB}" srcOrd="3" destOrd="0" presId="urn:microsoft.com/office/officeart/2008/layout/AlternatingHexagons"/>
    <dgm:cxn modelId="{D806C364-220D-4685-9BA4-3F7689B532BB}" type="presParOf" srcId="{5D3A167C-8290-42C8-8AD5-213D23191778}" destId="{899B2FF2-1832-4277-8F14-565543DE7D3A}" srcOrd="4" destOrd="0" presId="urn:microsoft.com/office/officeart/2008/layout/AlternatingHexagons"/>
    <dgm:cxn modelId="{1332926D-3C01-4A11-AB4C-583D2AE0BBDF}" type="presParOf" srcId="{25E8840F-4412-41F6-BD5F-C94E116195B3}" destId="{64E9CAA1-2127-45C2-AB50-13FC9370BF93}" srcOrd="3" destOrd="0" presId="urn:microsoft.com/office/officeart/2008/layout/AlternatingHexagons"/>
    <dgm:cxn modelId="{C27E7BB8-90B4-4621-A026-B8EBEE30CCD7}" type="presParOf" srcId="{25E8840F-4412-41F6-BD5F-C94E116195B3}" destId="{C9D6D80A-0F8A-4940-89EF-7A8325556A11}" srcOrd="4" destOrd="0" presId="urn:microsoft.com/office/officeart/2008/layout/AlternatingHexagons"/>
    <dgm:cxn modelId="{D1F86A93-8029-4315-9BB9-E3A5F7F9455D}" type="presParOf" srcId="{C9D6D80A-0F8A-4940-89EF-7A8325556A11}" destId="{22822E99-CABC-4619-8FCA-49F4582BBFD3}" srcOrd="0" destOrd="0" presId="urn:microsoft.com/office/officeart/2008/layout/AlternatingHexagons"/>
    <dgm:cxn modelId="{64C50532-3193-43A9-950E-8A06C656B320}" type="presParOf" srcId="{C9D6D80A-0F8A-4940-89EF-7A8325556A11}" destId="{4CE702B2-4182-488B-B181-F75198241EC9}" srcOrd="1" destOrd="0" presId="urn:microsoft.com/office/officeart/2008/layout/AlternatingHexagons"/>
    <dgm:cxn modelId="{37324B74-B26F-41E3-9462-7105D3477093}" type="presParOf" srcId="{C9D6D80A-0F8A-4940-89EF-7A8325556A11}" destId="{292DC4D5-45EE-4A22-BD37-1F4645D9D116}" srcOrd="2" destOrd="0" presId="urn:microsoft.com/office/officeart/2008/layout/AlternatingHexagons"/>
    <dgm:cxn modelId="{8AE31EFE-6A2E-439D-AD87-DDD505A5D2E6}" type="presParOf" srcId="{C9D6D80A-0F8A-4940-89EF-7A8325556A11}" destId="{CD5B00A3-24BD-4D26-8C3D-0D3A8FADCA57}" srcOrd="3" destOrd="0" presId="urn:microsoft.com/office/officeart/2008/layout/AlternatingHexagons"/>
    <dgm:cxn modelId="{25EFB66F-3211-4293-AC40-8893D3997452}" type="presParOf" srcId="{C9D6D80A-0F8A-4940-89EF-7A8325556A11}" destId="{F173F48B-FCF6-42E6-BA8D-16AEBEDAC973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771D60F-4BF3-4259-907E-D625778E5464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7A02DA5D-CB50-4B09-B09D-47E02F18B425}">
      <dgm:prSet phldrT="[Szöveg]"/>
      <dgm:spPr/>
      <dgm:t>
        <a:bodyPr/>
        <a:lstStyle/>
        <a:p>
          <a:r>
            <a:rPr lang="hu-HU" dirty="0" smtClean="0"/>
            <a:t>Ennyit kér az önkormányzat</a:t>
          </a:r>
          <a:endParaRPr lang="hu-HU" dirty="0"/>
        </a:p>
      </dgm:t>
    </dgm:pt>
    <dgm:pt modelId="{8D40C970-5492-45B7-8E54-02D61EFF1FEE}" type="parTrans" cxnId="{7E2051E8-20A7-484C-AB8C-C04DD3597B08}">
      <dgm:prSet/>
      <dgm:spPr/>
      <dgm:t>
        <a:bodyPr/>
        <a:lstStyle/>
        <a:p>
          <a:endParaRPr lang="hu-HU"/>
        </a:p>
      </dgm:t>
    </dgm:pt>
    <dgm:pt modelId="{1314F410-DE11-41C8-B3AB-D66FD35778AA}" type="sibTrans" cxnId="{7E2051E8-20A7-484C-AB8C-C04DD3597B08}">
      <dgm:prSet/>
      <dgm:spPr/>
      <dgm:t>
        <a:bodyPr/>
        <a:lstStyle/>
        <a:p>
          <a:endParaRPr lang="hu-HU"/>
        </a:p>
      </dgm:t>
    </dgm:pt>
    <dgm:pt modelId="{FB349E54-C234-4510-8DB4-2737151C1E96}">
      <dgm:prSet phldrT="[Szöveg]"/>
      <dgm:spPr/>
      <dgm:t>
        <a:bodyPr/>
        <a:lstStyle/>
        <a:p>
          <a:r>
            <a:rPr lang="hu-HU" b="1" dirty="0" smtClean="0"/>
            <a:t>369    Ft/m2/hó</a:t>
          </a:r>
          <a:endParaRPr lang="hu-HU" b="1" dirty="0"/>
        </a:p>
      </dgm:t>
    </dgm:pt>
    <dgm:pt modelId="{B8971980-D387-4353-8EB7-10D92649A626}" type="parTrans" cxnId="{A3F964DF-5690-4A74-92E4-C16C8BBB9BE2}">
      <dgm:prSet/>
      <dgm:spPr/>
      <dgm:t>
        <a:bodyPr/>
        <a:lstStyle/>
        <a:p>
          <a:endParaRPr lang="hu-HU"/>
        </a:p>
      </dgm:t>
    </dgm:pt>
    <dgm:pt modelId="{156EDBA0-0615-46B2-AE1C-803537C8EC04}" type="sibTrans" cxnId="{A3F964DF-5690-4A74-92E4-C16C8BBB9BE2}">
      <dgm:prSet/>
      <dgm:spPr/>
      <dgm:t>
        <a:bodyPr/>
        <a:lstStyle/>
        <a:p>
          <a:endParaRPr lang="hu-HU"/>
        </a:p>
      </dgm:t>
    </dgm:pt>
    <dgm:pt modelId="{DC53EA97-97B0-4DE5-94B5-5A6DF14AB3A8}">
      <dgm:prSet phldrT="[Szöveg]"/>
      <dgm:spPr/>
      <dgm:t>
        <a:bodyPr/>
        <a:lstStyle/>
        <a:p>
          <a:r>
            <a:rPr lang="hu-HU" b="1" dirty="0" smtClean="0"/>
            <a:t>ÉVES BEVÉTEL 421 millió Ft</a:t>
          </a:r>
          <a:endParaRPr lang="hu-HU" b="1" dirty="0"/>
        </a:p>
      </dgm:t>
    </dgm:pt>
    <dgm:pt modelId="{B162A609-9C8C-4A06-807B-D212AC96BC33}" type="parTrans" cxnId="{6CF34F51-0705-48CD-B3D0-18954FEDD8AE}">
      <dgm:prSet/>
      <dgm:spPr/>
      <dgm:t>
        <a:bodyPr/>
        <a:lstStyle/>
        <a:p>
          <a:endParaRPr lang="hu-HU"/>
        </a:p>
      </dgm:t>
    </dgm:pt>
    <dgm:pt modelId="{18CEDE6B-2653-4054-AC30-9839BA8105CC}" type="sibTrans" cxnId="{6CF34F51-0705-48CD-B3D0-18954FEDD8AE}">
      <dgm:prSet/>
      <dgm:spPr/>
      <dgm:t>
        <a:bodyPr/>
        <a:lstStyle/>
        <a:p>
          <a:endParaRPr lang="hu-HU"/>
        </a:p>
      </dgm:t>
    </dgm:pt>
    <dgm:pt modelId="{767D18F7-1DB1-453F-871C-1F77BFF69975}">
      <dgm:prSet phldrT="[Szöveg]"/>
      <dgm:spPr/>
      <dgm:t>
        <a:bodyPr/>
        <a:lstStyle/>
        <a:p>
          <a:r>
            <a:rPr lang="hu-HU" dirty="0" smtClean="0"/>
            <a:t>Ennyi a</a:t>
          </a:r>
          <a:br>
            <a:rPr lang="hu-HU" dirty="0" smtClean="0"/>
          </a:br>
          <a:r>
            <a:rPr lang="hu-HU" dirty="0" smtClean="0"/>
            <a:t>piaci ár</a:t>
          </a:r>
          <a:endParaRPr lang="hu-HU" dirty="0"/>
        </a:p>
      </dgm:t>
    </dgm:pt>
    <dgm:pt modelId="{4E4D88EB-FF0F-4192-BD3A-8026162E1A6F}" type="parTrans" cxnId="{EBD7F524-3028-4F59-8404-F9BCBF7A97FA}">
      <dgm:prSet/>
      <dgm:spPr/>
      <dgm:t>
        <a:bodyPr/>
        <a:lstStyle/>
        <a:p>
          <a:endParaRPr lang="hu-HU"/>
        </a:p>
      </dgm:t>
    </dgm:pt>
    <dgm:pt modelId="{3E4B6BAF-1F4B-43BA-8CB1-195D2BD55FF8}" type="sibTrans" cxnId="{EBD7F524-3028-4F59-8404-F9BCBF7A97FA}">
      <dgm:prSet/>
      <dgm:spPr/>
      <dgm:t>
        <a:bodyPr/>
        <a:lstStyle/>
        <a:p>
          <a:endParaRPr lang="hu-HU"/>
        </a:p>
      </dgm:t>
    </dgm:pt>
    <dgm:pt modelId="{2E6D98FF-A9DA-436B-B30D-5F0A00565F3B}">
      <dgm:prSet phldrT="[Szöveg]"/>
      <dgm:spPr/>
      <dgm:t>
        <a:bodyPr/>
        <a:lstStyle/>
        <a:p>
          <a:r>
            <a:rPr lang="hu-HU" b="1" dirty="0" smtClean="0"/>
            <a:t>2243 Ft/m2/hó</a:t>
          </a:r>
          <a:endParaRPr lang="hu-HU" b="1" dirty="0"/>
        </a:p>
      </dgm:t>
    </dgm:pt>
    <dgm:pt modelId="{A04FD225-AAE7-4888-B6CC-ACB68EAAB301}" type="parTrans" cxnId="{EDC37E83-E2DD-4CE7-BC4C-B7640A1FDDA0}">
      <dgm:prSet/>
      <dgm:spPr/>
      <dgm:t>
        <a:bodyPr/>
        <a:lstStyle/>
        <a:p>
          <a:endParaRPr lang="hu-HU"/>
        </a:p>
      </dgm:t>
    </dgm:pt>
    <dgm:pt modelId="{A6319DB3-EE25-4B7F-9DCC-BE83ABDD9550}" type="sibTrans" cxnId="{EDC37E83-E2DD-4CE7-BC4C-B7640A1FDDA0}">
      <dgm:prSet/>
      <dgm:spPr/>
      <dgm:t>
        <a:bodyPr/>
        <a:lstStyle/>
        <a:p>
          <a:endParaRPr lang="hu-HU"/>
        </a:p>
      </dgm:t>
    </dgm:pt>
    <dgm:pt modelId="{EF096233-CB43-4C8E-A081-417037D4263C}">
      <dgm:prSet phldrT="[Szöveg]"/>
      <dgm:spPr/>
      <dgm:t>
        <a:bodyPr/>
        <a:lstStyle/>
        <a:p>
          <a:r>
            <a:rPr lang="hu-HU" b="1" dirty="0" smtClean="0"/>
            <a:t>ÉVES BEVÉTEL*        2 milliárd Ft</a:t>
          </a:r>
          <a:endParaRPr lang="hu-HU" b="1" dirty="0"/>
        </a:p>
      </dgm:t>
    </dgm:pt>
    <dgm:pt modelId="{71D62E53-A5D6-4333-A0E7-C39D2DB1EE20}" type="parTrans" cxnId="{7D9EA77F-3DAF-45A7-96BC-C8704FD34F8A}">
      <dgm:prSet/>
      <dgm:spPr/>
      <dgm:t>
        <a:bodyPr/>
        <a:lstStyle/>
        <a:p>
          <a:endParaRPr lang="hu-HU"/>
        </a:p>
      </dgm:t>
    </dgm:pt>
    <dgm:pt modelId="{38D2F3A2-2105-4B2A-9B1D-B7BE624F30C4}" type="sibTrans" cxnId="{7D9EA77F-3DAF-45A7-96BC-C8704FD34F8A}">
      <dgm:prSet/>
      <dgm:spPr/>
      <dgm:t>
        <a:bodyPr/>
        <a:lstStyle/>
        <a:p>
          <a:endParaRPr lang="hu-HU"/>
        </a:p>
      </dgm:t>
    </dgm:pt>
    <dgm:pt modelId="{70934209-3C2F-48CD-8CEF-9D059FED8403}">
      <dgm:prSet phldrT="[Szöveg]"/>
      <dgm:spPr/>
      <dgm:t>
        <a:bodyPr/>
        <a:lstStyle/>
        <a:p>
          <a:r>
            <a:rPr lang="hu-HU" dirty="0" smtClean="0"/>
            <a:t>Ennyi a támogatás</a:t>
          </a:r>
          <a:endParaRPr lang="hu-HU" dirty="0"/>
        </a:p>
      </dgm:t>
    </dgm:pt>
    <dgm:pt modelId="{E4994B21-5589-46A7-86A0-299015E4B04A}" type="parTrans" cxnId="{72C06E6B-747F-4028-933D-0F6C79348119}">
      <dgm:prSet/>
      <dgm:spPr/>
      <dgm:t>
        <a:bodyPr/>
        <a:lstStyle/>
        <a:p>
          <a:endParaRPr lang="hu-HU"/>
        </a:p>
      </dgm:t>
    </dgm:pt>
    <dgm:pt modelId="{484F3EBA-E366-42A2-A335-8AFF61F39781}" type="sibTrans" cxnId="{72C06E6B-747F-4028-933D-0F6C79348119}">
      <dgm:prSet/>
      <dgm:spPr/>
      <dgm:t>
        <a:bodyPr/>
        <a:lstStyle/>
        <a:p>
          <a:endParaRPr lang="hu-HU"/>
        </a:p>
      </dgm:t>
    </dgm:pt>
    <dgm:pt modelId="{9241FC82-F629-498B-8755-61B0E2EE6979}">
      <dgm:prSet phldrT="[Szöveg]"/>
      <dgm:spPr/>
      <dgm:t>
        <a:bodyPr/>
        <a:lstStyle/>
        <a:p>
          <a:r>
            <a:rPr lang="hu-HU" b="1" dirty="0" smtClean="0">
              <a:solidFill>
                <a:srgbClr val="FFFF00"/>
              </a:solidFill>
            </a:rPr>
            <a:t>1,63 milliárd Ft/év</a:t>
          </a:r>
          <a:endParaRPr lang="hu-HU" b="1" dirty="0">
            <a:solidFill>
              <a:srgbClr val="FFFF00"/>
            </a:solidFill>
          </a:endParaRPr>
        </a:p>
      </dgm:t>
    </dgm:pt>
    <dgm:pt modelId="{B4FD59F3-D8D0-41EE-B5C7-8AF66BFAC2AC}" type="parTrans" cxnId="{E1D95B2B-4D24-49AB-BDB5-D17B40C08008}">
      <dgm:prSet/>
      <dgm:spPr/>
      <dgm:t>
        <a:bodyPr/>
        <a:lstStyle/>
        <a:p>
          <a:endParaRPr lang="hu-HU"/>
        </a:p>
      </dgm:t>
    </dgm:pt>
    <dgm:pt modelId="{2E5D90A9-5033-4A9F-9124-1E5B512D93CD}" type="sibTrans" cxnId="{E1D95B2B-4D24-49AB-BDB5-D17B40C08008}">
      <dgm:prSet/>
      <dgm:spPr/>
      <dgm:t>
        <a:bodyPr/>
        <a:lstStyle/>
        <a:p>
          <a:endParaRPr lang="hu-HU"/>
        </a:p>
      </dgm:t>
    </dgm:pt>
    <dgm:pt modelId="{CE17C537-A961-4D88-B22A-33376C73A8BD}">
      <dgm:prSet phldrT="[Szöveg]"/>
      <dgm:spPr/>
      <dgm:t>
        <a:bodyPr/>
        <a:lstStyle/>
        <a:p>
          <a:r>
            <a:rPr lang="hu-HU" b="1" dirty="0" smtClean="0">
              <a:solidFill>
                <a:srgbClr val="FFFF00"/>
              </a:solidFill>
            </a:rPr>
            <a:t>+ 860 millió Ft/év karbantartásra</a:t>
          </a:r>
          <a:endParaRPr lang="hu-HU" b="1" dirty="0">
            <a:solidFill>
              <a:srgbClr val="FFFF00"/>
            </a:solidFill>
          </a:endParaRPr>
        </a:p>
      </dgm:t>
    </dgm:pt>
    <dgm:pt modelId="{9D0EDF7E-B634-40D1-8E97-5F6432EA69C2}" type="parTrans" cxnId="{4D0987B1-280E-4403-90C3-967058A86789}">
      <dgm:prSet/>
      <dgm:spPr/>
      <dgm:t>
        <a:bodyPr/>
        <a:lstStyle/>
        <a:p>
          <a:endParaRPr lang="hu-HU"/>
        </a:p>
      </dgm:t>
    </dgm:pt>
    <dgm:pt modelId="{C419BC2E-9BBB-48A0-8FF0-9CA7583BEA89}" type="sibTrans" cxnId="{4D0987B1-280E-4403-90C3-967058A86789}">
      <dgm:prSet/>
      <dgm:spPr/>
      <dgm:t>
        <a:bodyPr/>
        <a:lstStyle/>
        <a:p>
          <a:endParaRPr lang="hu-HU"/>
        </a:p>
      </dgm:t>
    </dgm:pt>
    <dgm:pt modelId="{248AC542-B07F-4519-B8BA-40AE345064AE}" type="pres">
      <dgm:prSet presAssocID="{B771D60F-4BF3-4259-907E-D625778E5464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20856FD5-C0A2-4106-A22E-DC7D5F53E33D}" type="pres">
      <dgm:prSet presAssocID="{7A02DA5D-CB50-4B09-B09D-47E02F18B425}" presName="compNode" presStyleCnt="0"/>
      <dgm:spPr/>
    </dgm:pt>
    <dgm:pt modelId="{BE4827D8-5995-4176-B38D-7985CF51B11F}" type="pres">
      <dgm:prSet presAssocID="{7A02DA5D-CB50-4B09-B09D-47E02F18B425}" presName="aNode" presStyleLbl="bgShp" presStyleIdx="0" presStyleCnt="3"/>
      <dgm:spPr/>
      <dgm:t>
        <a:bodyPr/>
        <a:lstStyle/>
        <a:p>
          <a:endParaRPr lang="hu-HU"/>
        </a:p>
      </dgm:t>
    </dgm:pt>
    <dgm:pt modelId="{BA4167F8-1E68-4B29-AB55-A0E0CC5F45DF}" type="pres">
      <dgm:prSet presAssocID="{7A02DA5D-CB50-4B09-B09D-47E02F18B425}" presName="textNode" presStyleLbl="bgShp" presStyleIdx="0" presStyleCnt="3"/>
      <dgm:spPr/>
      <dgm:t>
        <a:bodyPr/>
        <a:lstStyle/>
        <a:p>
          <a:endParaRPr lang="hu-HU"/>
        </a:p>
      </dgm:t>
    </dgm:pt>
    <dgm:pt modelId="{DF7B342E-E463-44B5-AB36-49AD6B1A2BAC}" type="pres">
      <dgm:prSet presAssocID="{7A02DA5D-CB50-4B09-B09D-47E02F18B425}" presName="compChildNode" presStyleCnt="0"/>
      <dgm:spPr/>
    </dgm:pt>
    <dgm:pt modelId="{32C1B1FC-ACF0-4E2C-983C-64E7CA231866}" type="pres">
      <dgm:prSet presAssocID="{7A02DA5D-CB50-4B09-B09D-47E02F18B425}" presName="theInnerList" presStyleCnt="0"/>
      <dgm:spPr/>
    </dgm:pt>
    <dgm:pt modelId="{AA87B009-CF61-4855-8360-03A13DD6B4E1}" type="pres">
      <dgm:prSet presAssocID="{FB349E54-C234-4510-8DB4-2737151C1E96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E3E2FB9-A8C6-455C-8EC3-FACF1D96611B}" type="pres">
      <dgm:prSet presAssocID="{FB349E54-C234-4510-8DB4-2737151C1E96}" presName="aSpace2" presStyleCnt="0"/>
      <dgm:spPr/>
    </dgm:pt>
    <dgm:pt modelId="{73EF2F53-7250-4976-8C24-0A34CF66090E}" type="pres">
      <dgm:prSet presAssocID="{DC53EA97-97B0-4DE5-94B5-5A6DF14AB3A8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0562740-F156-4715-A22A-CB877E599AA1}" type="pres">
      <dgm:prSet presAssocID="{7A02DA5D-CB50-4B09-B09D-47E02F18B425}" presName="aSpace" presStyleCnt="0"/>
      <dgm:spPr/>
    </dgm:pt>
    <dgm:pt modelId="{95DC829A-1708-4110-A1F1-D43DD720C3DF}" type="pres">
      <dgm:prSet presAssocID="{767D18F7-1DB1-453F-871C-1F77BFF69975}" presName="compNode" presStyleCnt="0"/>
      <dgm:spPr/>
    </dgm:pt>
    <dgm:pt modelId="{8941777D-9DE7-461E-BEA0-E5A8C7A268A6}" type="pres">
      <dgm:prSet presAssocID="{767D18F7-1DB1-453F-871C-1F77BFF69975}" presName="aNode" presStyleLbl="bgShp" presStyleIdx="1" presStyleCnt="3"/>
      <dgm:spPr/>
      <dgm:t>
        <a:bodyPr/>
        <a:lstStyle/>
        <a:p>
          <a:endParaRPr lang="hu-HU"/>
        </a:p>
      </dgm:t>
    </dgm:pt>
    <dgm:pt modelId="{1C84F8F9-F012-491F-A1ED-E13CFDB4D9B1}" type="pres">
      <dgm:prSet presAssocID="{767D18F7-1DB1-453F-871C-1F77BFF69975}" presName="textNode" presStyleLbl="bgShp" presStyleIdx="1" presStyleCnt="3"/>
      <dgm:spPr/>
      <dgm:t>
        <a:bodyPr/>
        <a:lstStyle/>
        <a:p>
          <a:endParaRPr lang="hu-HU"/>
        </a:p>
      </dgm:t>
    </dgm:pt>
    <dgm:pt modelId="{1BCA0AAF-1F8A-49C1-B615-6343D9CAD438}" type="pres">
      <dgm:prSet presAssocID="{767D18F7-1DB1-453F-871C-1F77BFF69975}" presName="compChildNode" presStyleCnt="0"/>
      <dgm:spPr/>
    </dgm:pt>
    <dgm:pt modelId="{68B2FF91-E80D-4C7A-B9E0-0D5F5BF5F3AE}" type="pres">
      <dgm:prSet presAssocID="{767D18F7-1DB1-453F-871C-1F77BFF69975}" presName="theInnerList" presStyleCnt="0"/>
      <dgm:spPr/>
    </dgm:pt>
    <dgm:pt modelId="{D599FBD6-13AB-4BBE-A22D-9CC4C89B5B44}" type="pres">
      <dgm:prSet presAssocID="{2E6D98FF-A9DA-436B-B30D-5F0A00565F3B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1BC6DDF-731B-427A-97A2-9C5B140F1581}" type="pres">
      <dgm:prSet presAssocID="{2E6D98FF-A9DA-436B-B30D-5F0A00565F3B}" presName="aSpace2" presStyleCnt="0"/>
      <dgm:spPr/>
    </dgm:pt>
    <dgm:pt modelId="{F68E6275-AA54-4D30-A8B1-3C1403CA8207}" type="pres">
      <dgm:prSet presAssocID="{EF096233-CB43-4C8E-A081-417037D4263C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80EA15C-3FAE-4E6B-A22D-04A643DE14A8}" type="pres">
      <dgm:prSet presAssocID="{767D18F7-1DB1-453F-871C-1F77BFF69975}" presName="aSpace" presStyleCnt="0"/>
      <dgm:spPr/>
    </dgm:pt>
    <dgm:pt modelId="{C6504C61-D526-4B7B-92AA-4F5FE8FB357D}" type="pres">
      <dgm:prSet presAssocID="{70934209-3C2F-48CD-8CEF-9D059FED8403}" presName="compNode" presStyleCnt="0"/>
      <dgm:spPr/>
    </dgm:pt>
    <dgm:pt modelId="{EF99AB6F-2191-40BB-A914-E24F3DB0020A}" type="pres">
      <dgm:prSet presAssocID="{70934209-3C2F-48CD-8CEF-9D059FED8403}" presName="aNode" presStyleLbl="bgShp" presStyleIdx="2" presStyleCnt="3"/>
      <dgm:spPr/>
      <dgm:t>
        <a:bodyPr/>
        <a:lstStyle/>
        <a:p>
          <a:endParaRPr lang="hu-HU"/>
        </a:p>
      </dgm:t>
    </dgm:pt>
    <dgm:pt modelId="{7544219F-5412-442F-8FBA-3E8377BD78EA}" type="pres">
      <dgm:prSet presAssocID="{70934209-3C2F-48CD-8CEF-9D059FED8403}" presName="textNode" presStyleLbl="bgShp" presStyleIdx="2" presStyleCnt="3"/>
      <dgm:spPr/>
      <dgm:t>
        <a:bodyPr/>
        <a:lstStyle/>
        <a:p>
          <a:endParaRPr lang="hu-HU"/>
        </a:p>
      </dgm:t>
    </dgm:pt>
    <dgm:pt modelId="{B1BE10C4-212E-4839-A3B6-937E5D312149}" type="pres">
      <dgm:prSet presAssocID="{70934209-3C2F-48CD-8CEF-9D059FED8403}" presName="compChildNode" presStyleCnt="0"/>
      <dgm:spPr/>
    </dgm:pt>
    <dgm:pt modelId="{22178E9A-2821-41D8-BDD2-EAEB5B81B145}" type="pres">
      <dgm:prSet presAssocID="{70934209-3C2F-48CD-8CEF-9D059FED8403}" presName="theInnerList" presStyleCnt="0"/>
      <dgm:spPr/>
    </dgm:pt>
    <dgm:pt modelId="{6B724983-EE0B-4963-9C36-61BB0740573B}" type="pres">
      <dgm:prSet presAssocID="{9241FC82-F629-498B-8755-61B0E2EE6979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79FAAC0-95F3-4CA2-A70C-991D227EDF2A}" type="pres">
      <dgm:prSet presAssocID="{9241FC82-F629-498B-8755-61B0E2EE6979}" presName="aSpace2" presStyleCnt="0"/>
      <dgm:spPr/>
    </dgm:pt>
    <dgm:pt modelId="{3B9BEC47-A9DB-4E4B-9498-EDE8272ABBA3}" type="pres">
      <dgm:prSet presAssocID="{CE17C537-A961-4D88-B22A-33376C73A8BD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EDC37E83-E2DD-4CE7-BC4C-B7640A1FDDA0}" srcId="{767D18F7-1DB1-453F-871C-1F77BFF69975}" destId="{2E6D98FF-A9DA-436B-B30D-5F0A00565F3B}" srcOrd="0" destOrd="0" parTransId="{A04FD225-AAE7-4888-B6CC-ACB68EAAB301}" sibTransId="{A6319DB3-EE25-4B7F-9DCC-BE83ABDD9550}"/>
    <dgm:cxn modelId="{B45DE48A-0423-491A-8F0A-4337B28D9001}" type="presOf" srcId="{CE17C537-A961-4D88-B22A-33376C73A8BD}" destId="{3B9BEC47-A9DB-4E4B-9498-EDE8272ABBA3}" srcOrd="0" destOrd="0" presId="urn:microsoft.com/office/officeart/2005/8/layout/lProcess2"/>
    <dgm:cxn modelId="{7E97E7C8-F5E7-49A7-A775-94785508F093}" type="presOf" srcId="{9241FC82-F629-498B-8755-61B0E2EE6979}" destId="{6B724983-EE0B-4963-9C36-61BB0740573B}" srcOrd="0" destOrd="0" presId="urn:microsoft.com/office/officeart/2005/8/layout/lProcess2"/>
    <dgm:cxn modelId="{E42D9B91-BDBC-4034-89CE-286426AE486E}" type="presOf" srcId="{EF096233-CB43-4C8E-A081-417037D4263C}" destId="{F68E6275-AA54-4D30-A8B1-3C1403CA8207}" srcOrd="0" destOrd="0" presId="urn:microsoft.com/office/officeart/2005/8/layout/lProcess2"/>
    <dgm:cxn modelId="{D675FEFB-F03B-49E3-8D0E-A310AAF9A1E3}" type="presOf" srcId="{767D18F7-1DB1-453F-871C-1F77BFF69975}" destId="{8941777D-9DE7-461E-BEA0-E5A8C7A268A6}" srcOrd="0" destOrd="0" presId="urn:microsoft.com/office/officeart/2005/8/layout/lProcess2"/>
    <dgm:cxn modelId="{B2CD4FE8-5465-4B82-8C96-5D93B0968F4E}" type="presOf" srcId="{2E6D98FF-A9DA-436B-B30D-5F0A00565F3B}" destId="{D599FBD6-13AB-4BBE-A22D-9CC4C89B5B44}" srcOrd="0" destOrd="0" presId="urn:microsoft.com/office/officeart/2005/8/layout/lProcess2"/>
    <dgm:cxn modelId="{2B0BF67C-A7B5-4ACC-96CC-1A0EE461477B}" type="presOf" srcId="{70934209-3C2F-48CD-8CEF-9D059FED8403}" destId="{7544219F-5412-442F-8FBA-3E8377BD78EA}" srcOrd="1" destOrd="0" presId="urn:microsoft.com/office/officeart/2005/8/layout/lProcess2"/>
    <dgm:cxn modelId="{5D4AB458-D41C-4443-ACCB-E620AE24D67C}" type="presOf" srcId="{FB349E54-C234-4510-8DB4-2737151C1E96}" destId="{AA87B009-CF61-4855-8360-03A13DD6B4E1}" srcOrd="0" destOrd="0" presId="urn:microsoft.com/office/officeart/2005/8/layout/lProcess2"/>
    <dgm:cxn modelId="{72C06E6B-747F-4028-933D-0F6C79348119}" srcId="{B771D60F-4BF3-4259-907E-D625778E5464}" destId="{70934209-3C2F-48CD-8CEF-9D059FED8403}" srcOrd="2" destOrd="0" parTransId="{E4994B21-5589-46A7-86A0-299015E4B04A}" sibTransId="{484F3EBA-E366-42A2-A335-8AFF61F39781}"/>
    <dgm:cxn modelId="{A3F964DF-5690-4A74-92E4-C16C8BBB9BE2}" srcId="{7A02DA5D-CB50-4B09-B09D-47E02F18B425}" destId="{FB349E54-C234-4510-8DB4-2737151C1E96}" srcOrd="0" destOrd="0" parTransId="{B8971980-D387-4353-8EB7-10D92649A626}" sibTransId="{156EDBA0-0615-46B2-AE1C-803537C8EC04}"/>
    <dgm:cxn modelId="{3E02A10E-9178-42A0-8377-232C77DE8C39}" type="presOf" srcId="{767D18F7-1DB1-453F-871C-1F77BFF69975}" destId="{1C84F8F9-F012-491F-A1ED-E13CFDB4D9B1}" srcOrd="1" destOrd="0" presId="urn:microsoft.com/office/officeart/2005/8/layout/lProcess2"/>
    <dgm:cxn modelId="{E14E9F4C-2E29-4ED6-88DA-E53A45F4C7EE}" type="presOf" srcId="{7A02DA5D-CB50-4B09-B09D-47E02F18B425}" destId="{BA4167F8-1E68-4B29-AB55-A0E0CC5F45DF}" srcOrd="1" destOrd="0" presId="urn:microsoft.com/office/officeart/2005/8/layout/lProcess2"/>
    <dgm:cxn modelId="{6CF34F51-0705-48CD-B3D0-18954FEDD8AE}" srcId="{7A02DA5D-CB50-4B09-B09D-47E02F18B425}" destId="{DC53EA97-97B0-4DE5-94B5-5A6DF14AB3A8}" srcOrd="1" destOrd="0" parTransId="{B162A609-9C8C-4A06-807B-D212AC96BC33}" sibTransId="{18CEDE6B-2653-4054-AC30-9839BA8105CC}"/>
    <dgm:cxn modelId="{4D0987B1-280E-4403-90C3-967058A86789}" srcId="{70934209-3C2F-48CD-8CEF-9D059FED8403}" destId="{CE17C537-A961-4D88-B22A-33376C73A8BD}" srcOrd="1" destOrd="0" parTransId="{9D0EDF7E-B634-40D1-8E97-5F6432EA69C2}" sibTransId="{C419BC2E-9BBB-48A0-8FF0-9CA7583BEA89}"/>
    <dgm:cxn modelId="{7E2051E8-20A7-484C-AB8C-C04DD3597B08}" srcId="{B771D60F-4BF3-4259-907E-D625778E5464}" destId="{7A02DA5D-CB50-4B09-B09D-47E02F18B425}" srcOrd="0" destOrd="0" parTransId="{8D40C970-5492-45B7-8E54-02D61EFF1FEE}" sibTransId="{1314F410-DE11-41C8-B3AB-D66FD35778AA}"/>
    <dgm:cxn modelId="{C3576E01-2BBB-4BFD-A142-E9CB3CDFEB35}" type="presOf" srcId="{DC53EA97-97B0-4DE5-94B5-5A6DF14AB3A8}" destId="{73EF2F53-7250-4976-8C24-0A34CF66090E}" srcOrd="0" destOrd="0" presId="urn:microsoft.com/office/officeart/2005/8/layout/lProcess2"/>
    <dgm:cxn modelId="{683E6CBF-0829-460A-882C-7306A8207458}" type="presOf" srcId="{70934209-3C2F-48CD-8CEF-9D059FED8403}" destId="{EF99AB6F-2191-40BB-A914-E24F3DB0020A}" srcOrd="0" destOrd="0" presId="urn:microsoft.com/office/officeart/2005/8/layout/lProcess2"/>
    <dgm:cxn modelId="{E1D95B2B-4D24-49AB-BDB5-D17B40C08008}" srcId="{70934209-3C2F-48CD-8CEF-9D059FED8403}" destId="{9241FC82-F629-498B-8755-61B0E2EE6979}" srcOrd="0" destOrd="0" parTransId="{B4FD59F3-D8D0-41EE-B5C7-8AF66BFAC2AC}" sibTransId="{2E5D90A9-5033-4A9F-9124-1E5B512D93CD}"/>
    <dgm:cxn modelId="{7D9EA77F-3DAF-45A7-96BC-C8704FD34F8A}" srcId="{767D18F7-1DB1-453F-871C-1F77BFF69975}" destId="{EF096233-CB43-4C8E-A081-417037D4263C}" srcOrd="1" destOrd="0" parTransId="{71D62E53-A5D6-4333-A0E7-C39D2DB1EE20}" sibTransId="{38D2F3A2-2105-4B2A-9B1D-B7BE624F30C4}"/>
    <dgm:cxn modelId="{9187A3CB-B316-473B-B3A5-B072CD2A3EE8}" type="presOf" srcId="{7A02DA5D-CB50-4B09-B09D-47E02F18B425}" destId="{BE4827D8-5995-4176-B38D-7985CF51B11F}" srcOrd="0" destOrd="0" presId="urn:microsoft.com/office/officeart/2005/8/layout/lProcess2"/>
    <dgm:cxn modelId="{9097015D-8694-4275-9E1B-5F1D0B04056C}" type="presOf" srcId="{B771D60F-4BF3-4259-907E-D625778E5464}" destId="{248AC542-B07F-4519-B8BA-40AE345064AE}" srcOrd="0" destOrd="0" presId="urn:microsoft.com/office/officeart/2005/8/layout/lProcess2"/>
    <dgm:cxn modelId="{EBD7F524-3028-4F59-8404-F9BCBF7A97FA}" srcId="{B771D60F-4BF3-4259-907E-D625778E5464}" destId="{767D18F7-1DB1-453F-871C-1F77BFF69975}" srcOrd="1" destOrd="0" parTransId="{4E4D88EB-FF0F-4192-BD3A-8026162E1A6F}" sibTransId="{3E4B6BAF-1F4B-43BA-8CB1-195D2BD55FF8}"/>
    <dgm:cxn modelId="{B5319576-89FA-4442-AB59-4319363E2947}" type="presParOf" srcId="{248AC542-B07F-4519-B8BA-40AE345064AE}" destId="{20856FD5-C0A2-4106-A22E-DC7D5F53E33D}" srcOrd="0" destOrd="0" presId="urn:microsoft.com/office/officeart/2005/8/layout/lProcess2"/>
    <dgm:cxn modelId="{11AC34CE-33DB-42FE-AC73-B182D92D1E81}" type="presParOf" srcId="{20856FD5-C0A2-4106-A22E-DC7D5F53E33D}" destId="{BE4827D8-5995-4176-B38D-7985CF51B11F}" srcOrd="0" destOrd="0" presId="urn:microsoft.com/office/officeart/2005/8/layout/lProcess2"/>
    <dgm:cxn modelId="{077D2514-FA5F-40BF-A85B-67FAC990D983}" type="presParOf" srcId="{20856FD5-C0A2-4106-A22E-DC7D5F53E33D}" destId="{BA4167F8-1E68-4B29-AB55-A0E0CC5F45DF}" srcOrd="1" destOrd="0" presId="urn:microsoft.com/office/officeart/2005/8/layout/lProcess2"/>
    <dgm:cxn modelId="{82519C52-3844-4CFB-9717-2AD67909F779}" type="presParOf" srcId="{20856FD5-C0A2-4106-A22E-DC7D5F53E33D}" destId="{DF7B342E-E463-44B5-AB36-49AD6B1A2BAC}" srcOrd="2" destOrd="0" presId="urn:microsoft.com/office/officeart/2005/8/layout/lProcess2"/>
    <dgm:cxn modelId="{4C37A43E-C3E7-4429-B428-5352B53AEC1E}" type="presParOf" srcId="{DF7B342E-E463-44B5-AB36-49AD6B1A2BAC}" destId="{32C1B1FC-ACF0-4E2C-983C-64E7CA231866}" srcOrd="0" destOrd="0" presId="urn:microsoft.com/office/officeart/2005/8/layout/lProcess2"/>
    <dgm:cxn modelId="{DC3434D1-080E-40D0-B9A1-2BDDBD8323DA}" type="presParOf" srcId="{32C1B1FC-ACF0-4E2C-983C-64E7CA231866}" destId="{AA87B009-CF61-4855-8360-03A13DD6B4E1}" srcOrd="0" destOrd="0" presId="urn:microsoft.com/office/officeart/2005/8/layout/lProcess2"/>
    <dgm:cxn modelId="{8BDC9821-8327-425E-8802-54F60E31D98A}" type="presParOf" srcId="{32C1B1FC-ACF0-4E2C-983C-64E7CA231866}" destId="{1E3E2FB9-A8C6-455C-8EC3-FACF1D96611B}" srcOrd="1" destOrd="0" presId="urn:microsoft.com/office/officeart/2005/8/layout/lProcess2"/>
    <dgm:cxn modelId="{D904FDB2-40F1-4399-AAE9-F2D7A450B2B8}" type="presParOf" srcId="{32C1B1FC-ACF0-4E2C-983C-64E7CA231866}" destId="{73EF2F53-7250-4976-8C24-0A34CF66090E}" srcOrd="2" destOrd="0" presId="urn:microsoft.com/office/officeart/2005/8/layout/lProcess2"/>
    <dgm:cxn modelId="{0CB6ACF1-8DEF-4DD1-A311-C11F67E416EE}" type="presParOf" srcId="{248AC542-B07F-4519-B8BA-40AE345064AE}" destId="{60562740-F156-4715-A22A-CB877E599AA1}" srcOrd="1" destOrd="0" presId="urn:microsoft.com/office/officeart/2005/8/layout/lProcess2"/>
    <dgm:cxn modelId="{855F47DB-495E-4FEB-96B1-3A1C6B47365B}" type="presParOf" srcId="{248AC542-B07F-4519-B8BA-40AE345064AE}" destId="{95DC829A-1708-4110-A1F1-D43DD720C3DF}" srcOrd="2" destOrd="0" presId="urn:microsoft.com/office/officeart/2005/8/layout/lProcess2"/>
    <dgm:cxn modelId="{0082BB90-4935-4AE5-86D4-1D55347D77B9}" type="presParOf" srcId="{95DC829A-1708-4110-A1F1-D43DD720C3DF}" destId="{8941777D-9DE7-461E-BEA0-E5A8C7A268A6}" srcOrd="0" destOrd="0" presId="urn:microsoft.com/office/officeart/2005/8/layout/lProcess2"/>
    <dgm:cxn modelId="{9DE54D17-5B1B-4D94-B970-FE1CC910ED6A}" type="presParOf" srcId="{95DC829A-1708-4110-A1F1-D43DD720C3DF}" destId="{1C84F8F9-F012-491F-A1ED-E13CFDB4D9B1}" srcOrd="1" destOrd="0" presId="urn:microsoft.com/office/officeart/2005/8/layout/lProcess2"/>
    <dgm:cxn modelId="{977DEBE8-5E4B-4403-9099-BC0E8EFB54B2}" type="presParOf" srcId="{95DC829A-1708-4110-A1F1-D43DD720C3DF}" destId="{1BCA0AAF-1F8A-49C1-B615-6343D9CAD438}" srcOrd="2" destOrd="0" presId="urn:microsoft.com/office/officeart/2005/8/layout/lProcess2"/>
    <dgm:cxn modelId="{1DA8B73D-77A9-47D4-A2E1-6590875D0214}" type="presParOf" srcId="{1BCA0AAF-1F8A-49C1-B615-6343D9CAD438}" destId="{68B2FF91-E80D-4C7A-B9E0-0D5F5BF5F3AE}" srcOrd="0" destOrd="0" presId="urn:microsoft.com/office/officeart/2005/8/layout/lProcess2"/>
    <dgm:cxn modelId="{53CB0094-785C-45A7-93B1-239662F36D21}" type="presParOf" srcId="{68B2FF91-E80D-4C7A-B9E0-0D5F5BF5F3AE}" destId="{D599FBD6-13AB-4BBE-A22D-9CC4C89B5B44}" srcOrd="0" destOrd="0" presId="urn:microsoft.com/office/officeart/2005/8/layout/lProcess2"/>
    <dgm:cxn modelId="{CB0CD901-63D0-4E9C-BF89-70D94B5142A8}" type="presParOf" srcId="{68B2FF91-E80D-4C7A-B9E0-0D5F5BF5F3AE}" destId="{51BC6DDF-731B-427A-97A2-9C5B140F1581}" srcOrd="1" destOrd="0" presId="urn:microsoft.com/office/officeart/2005/8/layout/lProcess2"/>
    <dgm:cxn modelId="{468BBE0D-30C9-4BC0-B40F-607FDC9C6B69}" type="presParOf" srcId="{68B2FF91-E80D-4C7A-B9E0-0D5F5BF5F3AE}" destId="{F68E6275-AA54-4D30-A8B1-3C1403CA8207}" srcOrd="2" destOrd="0" presId="urn:microsoft.com/office/officeart/2005/8/layout/lProcess2"/>
    <dgm:cxn modelId="{2390EC6A-15C1-4066-B66E-FF9D8032B8B5}" type="presParOf" srcId="{248AC542-B07F-4519-B8BA-40AE345064AE}" destId="{980EA15C-3FAE-4E6B-A22D-04A643DE14A8}" srcOrd="3" destOrd="0" presId="urn:microsoft.com/office/officeart/2005/8/layout/lProcess2"/>
    <dgm:cxn modelId="{7B05DB50-BC48-4880-AE2E-E80DDB254272}" type="presParOf" srcId="{248AC542-B07F-4519-B8BA-40AE345064AE}" destId="{C6504C61-D526-4B7B-92AA-4F5FE8FB357D}" srcOrd="4" destOrd="0" presId="urn:microsoft.com/office/officeart/2005/8/layout/lProcess2"/>
    <dgm:cxn modelId="{DED65A53-9DDA-4A04-A64B-81077E8997D4}" type="presParOf" srcId="{C6504C61-D526-4B7B-92AA-4F5FE8FB357D}" destId="{EF99AB6F-2191-40BB-A914-E24F3DB0020A}" srcOrd="0" destOrd="0" presId="urn:microsoft.com/office/officeart/2005/8/layout/lProcess2"/>
    <dgm:cxn modelId="{105643CB-1E74-4A70-8B4D-343991ABF069}" type="presParOf" srcId="{C6504C61-D526-4B7B-92AA-4F5FE8FB357D}" destId="{7544219F-5412-442F-8FBA-3E8377BD78EA}" srcOrd="1" destOrd="0" presId="urn:microsoft.com/office/officeart/2005/8/layout/lProcess2"/>
    <dgm:cxn modelId="{05AD6230-82C2-42F5-8AD1-2FAD25C192C3}" type="presParOf" srcId="{C6504C61-D526-4B7B-92AA-4F5FE8FB357D}" destId="{B1BE10C4-212E-4839-A3B6-937E5D312149}" srcOrd="2" destOrd="0" presId="urn:microsoft.com/office/officeart/2005/8/layout/lProcess2"/>
    <dgm:cxn modelId="{702BA33B-889E-4D37-806C-CFD6B218F4A7}" type="presParOf" srcId="{B1BE10C4-212E-4839-A3B6-937E5D312149}" destId="{22178E9A-2821-41D8-BDD2-EAEB5B81B145}" srcOrd="0" destOrd="0" presId="urn:microsoft.com/office/officeart/2005/8/layout/lProcess2"/>
    <dgm:cxn modelId="{4AB1CEB2-EBA9-4209-A32E-A2E0ABBE9276}" type="presParOf" srcId="{22178E9A-2821-41D8-BDD2-EAEB5B81B145}" destId="{6B724983-EE0B-4963-9C36-61BB0740573B}" srcOrd="0" destOrd="0" presId="urn:microsoft.com/office/officeart/2005/8/layout/lProcess2"/>
    <dgm:cxn modelId="{D95770DD-C23A-4A3A-BB51-C8976A86B89F}" type="presParOf" srcId="{22178E9A-2821-41D8-BDD2-EAEB5B81B145}" destId="{779FAAC0-95F3-4CA2-A70C-991D227EDF2A}" srcOrd="1" destOrd="0" presId="urn:microsoft.com/office/officeart/2005/8/layout/lProcess2"/>
    <dgm:cxn modelId="{AEF28196-D513-41A2-BA14-BBC3A08AB174}" type="presParOf" srcId="{22178E9A-2821-41D8-BDD2-EAEB5B81B145}" destId="{3B9BEC47-A9DB-4E4B-9498-EDE8272ABBA3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D5B05B-5842-4967-AD48-B69A4E784FF2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600EDFE7-D910-405B-AD9E-D4A91F5F4A92}">
      <dgm:prSet phldrT="[Szöveg]" custT="1"/>
      <dgm:spPr/>
      <dgm:t>
        <a:bodyPr/>
        <a:lstStyle/>
        <a:p>
          <a:pPr algn="l"/>
          <a:r>
            <a:rPr lang="hu-HU" sz="3200" dirty="0" smtClean="0"/>
            <a:t>Piaci alapon 100 ezer forint lenne egy bérlakás</a:t>
          </a:r>
          <a:endParaRPr lang="hu-HU" sz="3200" dirty="0"/>
        </a:p>
      </dgm:t>
    </dgm:pt>
    <dgm:pt modelId="{65345498-51E1-4E4F-AE83-925A71A2F253}" type="parTrans" cxnId="{F2AE82C7-4BD3-414A-A735-5A9B526AC97D}">
      <dgm:prSet/>
      <dgm:spPr/>
      <dgm:t>
        <a:bodyPr/>
        <a:lstStyle/>
        <a:p>
          <a:endParaRPr lang="hu-HU"/>
        </a:p>
      </dgm:t>
    </dgm:pt>
    <dgm:pt modelId="{FBF52FBF-1854-48A8-AC47-B5521E6C2B3D}" type="sibTrans" cxnId="{F2AE82C7-4BD3-414A-A735-5A9B526AC97D}">
      <dgm:prSet/>
      <dgm:spPr/>
      <dgm:t>
        <a:bodyPr/>
        <a:lstStyle/>
        <a:p>
          <a:endParaRPr lang="hu-HU"/>
        </a:p>
      </dgm:t>
    </dgm:pt>
    <dgm:pt modelId="{403F17DA-E1E3-49FD-B985-4CF807CF7656}">
      <dgm:prSet phldrT="[Szöveg]" custT="1"/>
      <dgm:spPr/>
      <dgm:t>
        <a:bodyPr/>
        <a:lstStyle/>
        <a:p>
          <a:r>
            <a:rPr lang="hu-HU" sz="2300" dirty="0"/>
            <a:t>A szociális bérlakásban élő</a:t>
          </a:r>
          <a:br>
            <a:rPr lang="hu-HU" sz="2300" dirty="0"/>
          </a:br>
          <a:r>
            <a:rPr lang="hu-HU" sz="2300" dirty="0"/>
            <a:t>25 ezer forintot </a:t>
          </a:r>
          <a:r>
            <a:rPr lang="hu-HU" sz="2300" dirty="0" smtClean="0"/>
            <a:t>fizet egy           70 </a:t>
          </a:r>
          <a:r>
            <a:rPr lang="hu-HU" sz="2300" dirty="0"/>
            <a:t>m2-es </a:t>
          </a:r>
          <a:r>
            <a:rPr lang="hu-HU" sz="2300" dirty="0" smtClean="0"/>
            <a:t>lakásért.</a:t>
          </a:r>
          <a:endParaRPr lang="hu-HU" sz="2300" dirty="0"/>
        </a:p>
      </dgm:t>
    </dgm:pt>
    <dgm:pt modelId="{ED852468-0A7C-4D3E-8072-186B8EF368DF}" type="parTrans" cxnId="{D3C13FBF-B2D7-4D12-8672-25A7A5326417}">
      <dgm:prSet/>
      <dgm:spPr/>
      <dgm:t>
        <a:bodyPr/>
        <a:lstStyle/>
        <a:p>
          <a:endParaRPr lang="hu-HU"/>
        </a:p>
      </dgm:t>
    </dgm:pt>
    <dgm:pt modelId="{850BD4F5-42D8-48CE-B283-E3C1A7674589}" type="sibTrans" cxnId="{D3C13FBF-B2D7-4D12-8672-25A7A5326417}">
      <dgm:prSet/>
      <dgm:spPr/>
      <dgm:t>
        <a:bodyPr/>
        <a:lstStyle/>
        <a:p>
          <a:endParaRPr lang="hu-HU"/>
        </a:p>
      </dgm:t>
    </dgm:pt>
    <dgm:pt modelId="{976E5477-5426-4259-B7BC-BFCF4D468ADC}">
      <dgm:prSet phldrT="[Szöveg]" custT="1"/>
      <dgm:spPr/>
      <dgm:t>
        <a:bodyPr/>
        <a:lstStyle/>
        <a:p>
          <a:pPr algn="l"/>
          <a:r>
            <a:rPr lang="hu-HU" sz="3200" dirty="0"/>
            <a:t>Az önkormányzat más módon is segít</a:t>
          </a:r>
        </a:p>
      </dgm:t>
    </dgm:pt>
    <dgm:pt modelId="{35FCCA0E-0DA3-480B-BA7D-AB1F96380BF8}" type="parTrans" cxnId="{84C933DE-7109-494A-9430-123C259ECFC5}">
      <dgm:prSet/>
      <dgm:spPr/>
      <dgm:t>
        <a:bodyPr/>
        <a:lstStyle/>
        <a:p>
          <a:endParaRPr lang="hu-HU"/>
        </a:p>
      </dgm:t>
    </dgm:pt>
    <dgm:pt modelId="{7F14D509-24B0-4DB6-9920-3FAB6BC1A1A9}" type="sibTrans" cxnId="{84C933DE-7109-494A-9430-123C259ECFC5}">
      <dgm:prSet/>
      <dgm:spPr/>
      <dgm:t>
        <a:bodyPr/>
        <a:lstStyle/>
        <a:p>
          <a:endParaRPr lang="hu-HU"/>
        </a:p>
      </dgm:t>
    </dgm:pt>
    <dgm:pt modelId="{619469C9-6D53-43DA-AD29-357E4F3AC71A}">
      <dgm:prSet phldrT="[Szöveg]" custT="1"/>
      <dgm:spPr/>
      <dgm:t>
        <a:bodyPr/>
        <a:lstStyle/>
        <a:p>
          <a:r>
            <a:rPr lang="hu-HU" sz="2300" dirty="0" smtClean="0"/>
            <a:t>A közös-költség átvállalásával.</a:t>
          </a:r>
          <a:endParaRPr lang="hu-HU" sz="2300" dirty="0"/>
        </a:p>
      </dgm:t>
    </dgm:pt>
    <dgm:pt modelId="{DF0CCBA3-C891-4232-A03C-3BB226D12090}" type="parTrans" cxnId="{35B6B326-AA6B-46CC-89BF-B1588A17DBE9}">
      <dgm:prSet/>
      <dgm:spPr/>
      <dgm:t>
        <a:bodyPr/>
        <a:lstStyle/>
        <a:p>
          <a:endParaRPr lang="hu-HU"/>
        </a:p>
      </dgm:t>
    </dgm:pt>
    <dgm:pt modelId="{7F8DA885-B0C1-45CF-9B6E-FC5981869A31}" type="sibTrans" cxnId="{35B6B326-AA6B-46CC-89BF-B1588A17DBE9}">
      <dgm:prSet/>
      <dgm:spPr/>
      <dgm:t>
        <a:bodyPr/>
        <a:lstStyle/>
        <a:p>
          <a:endParaRPr lang="hu-HU"/>
        </a:p>
      </dgm:t>
    </dgm:pt>
    <dgm:pt modelId="{DEB0DF77-2100-4B7F-95E6-E8FFCB9C0B96}">
      <dgm:prSet phldrT="[Szöveg]" custT="1"/>
      <dgm:spPr/>
      <dgm:t>
        <a:bodyPr/>
        <a:lstStyle/>
        <a:p>
          <a:r>
            <a:rPr lang="hu-HU" sz="2300" dirty="0"/>
            <a:t>Egyéni élethelyzetekre szabott </a:t>
          </a:r>
          <a:r>
            <a:rPr lang="hu-HU" sz="2300" dirty="0" smtClean="0"/>
            <a:t>támogatásokkal.</a:t>
          </a:r>
          <a:endParaRPr lang="hu-HU" sz="2300" dirty="0"/>
        </a:p>
      </dgm:t>
    </dgm:pt>
    <dgm:pt modelId="{CA6A9977-20F2-4DF3-847C-7124D40CB9E4}" type="parTrans" cxnId="{2F537420-9C0E-436F-8912-91F9A9E58F63}">
      <dgm:prSet/>
      <dgm:spPr/>
      <dgm:t>
        <a:bodyPr/>
        <a:lstStyle/>
        <a:p>
          <a:endParaRPr lang="hu-HU"/>
        </a:p>
      </dgm:t>
    </dgm:pt>
    <dgm:pt modelId="{50DFDB94-C705-4953-8A54-460084425096}" type="sibTrans" cxnId="{2F537420-9C0E-436F-8912-91F9A9E58F63}">
      <dgm:prSet/>
      <dgm:spPr/>
      <dgm:t>
        <a:bodyPr/>
        <a:lstStyle/>
        <a:p>
          <a:endParaRPr lang="hu-HU"/>
        </a:p>
      </dgm:t>
    </dgm:pt>
    <dgm:pt modelId="{CF75FB09-CAF4-4853-BC80-9FDA30E21E5E}">
      <dgm:prSet phldrT="[Szöveg]" custT="1"/>
      <dgm:spPr/>
      <dgm:t>
        <a:bodyPr/>
        <a:lstStyle/>
        <a:p>
          <a:r>
            <a:rPr lang="hu-HU" sz="2300" dirty="0"/>
            <a:t>Ez évente közel 1 millió forint megtakarítást jelent </a:t>
          </a:r>
          <a:r>
            <a:rPr lang="hu-HU" sz="2300" dirty="0" smtClean="0"/>
            <a:t>számára.</a:t>
          </a:r>
          <a:endParaRPr lang="hu-HU" sz="2300" dirty="0"/>
        </a:p>
      </dgm:t>
    </dgm:pt>
    <dgm:pt modelId="{9FCB1683-7599-49D7-AE21-8CD2FF5F653C}" type="parTrans" cxnId="{8A460633-27EF-48B6-A893-55BF4D447F04}">
      <dgm:prSet/>
      <dgm:spPr/>
      <dgm:t>
        <a:bodyPr/>
        <a:lstStyle/>
        <a:p>
          <a:endParaRPr lang="hu-HU"/>
        </a:p>
      </dgm:t>
    </dgm:pt>
    <dgm:pt modelId="{C303A560-65DD-48D8-A7A8-FA2816F0D5E7}" type="sibTrans" cxnId="{8A460633-27EF-48B6-A893-55BF4D447F04}">
      <dgm:prSet/>
      <dgm:spPr/>
      <dgm:t>
        <a:bodyPr/>
        <a:lstStyle/>
        <a:p>
          <a:endParaRPr lang="hu-HU"/>
        </a:p>
      </dgm:t>
    </dgm:pt>
    <dgm:pt modelId="{D9F91C4A-0FF5-4F27-A6F0-670828990095}">
      <dgm:prSet phldrT="[Szöveg]"/>
      <dgm:spPr/>
      <dgm:t>
        <a:bodyPr/>
        <a:lstStyle/>
        <a:p>
          <a:endParaRPr lang="hu-HU" sz="1900" dirty="0"/>
        </a:p>
      </dgm:t>
    </dgm:pt>
    <dgm:pt modelId="{8D779CE8-6D0A-4E7B-B8CA-43032044DE89}" type="parTrans" cxnId="{1CD39D8B-8910-43C8-94BB-DD79B8407F7F}">
      <dgm:prSet/>
      <dgm:spPr/>
      <dgm:t>
        <a:bodyPr/>
        <a:lstStyle/>
        <a:p>
          <a:endParaRPr lang="hu-HU"/>
        </a:p>
      </dgm:t>
    </dgm:pt>
    <dgm:pt modelId="{B15C811A-9EE0-4B82-837E-6AEC671A0CD5}" type="sibTrans" cxnId="{1CD39D8B-8910-43C8-94BB-DD79B8407F7F}">
      <dgm:prSet/>
      <dgm:spPr/>
      <dgm:t>
        <a:bodyPr/>
        <a:lstStyle/>
        <a:p>
          <a:endParaRPr lang="hu-HU"/>
        </a:p>
      </dgm:t>
    </dgm:pt>
    <dgm:pt modelId="{E2B4A273-A332-453E-9153-373E3491BAA3}">
      <dgm:prSet phldrT="[Szöveg]" custT="1"/>
      <dgm:spPr/>
      <dgm:t>
        <a:bodyPr/>
        <a:lstStyle/>
        <a:p>
          <a:r>
            <a:rPr lang="hu-HU" sz="2300" dirty="0"/>
            <a:t>Részletfizetési kedvezményekkel tartozás </a:t>
          </a:r>
          <a:r>
            <a:rPr lang="hu-HU" sz="2300" dirty="0" smtClean="0"/>
            <a:t>esetén.</a:t>
          </a:r>
          <a:endParaRPr lang="hu-HU" sz="2300" dirty="0"/>
        </a:p>
      </dgm:t>
    </dgm:pt>
    <dgm:pt modelId="{C8732161-614C-4508-B5AD-74B735080626}" type="parTrans" cxnId="{10CFED6A-868F-4285-8DFE-443F0A83AE92}">
      <dgm:prSet/>
      <dgm:spPr/>
      <dgm:t>
        <a:bodyPr/>
        <a:lstStyle/>
        <a:p>
          <a:endParaRPr lang="hu-HU"/>
        </a:p>
      </dgm:t>
    </dgm:pt>
    <dgm:pt modelId="{CF74464F-F74F-435D-A198-7D048767308E}" type="sibTrans" cxnId="{10CFED6A-868F-4285-8DFE-443F0A83AE92}">
      <dgm:prSet/>
      <dgm:spPr/>
      <dgm:t>
        <a:bodyPr/>
        <a:lstStyle/>
        <a:p>
          <a:endParaRPr lang="hu-HU"/>
        </a:p>
      </dgm:t>
    </dgm:pt>
    <dgm:pt modelId="{38AB55C8-B5E9-42DE-BAB9-661DAF712538}" type="pres">
      <dgm:prSet presAssocID="{81D5B05B-5842-4967-AD48-B69A4E784FF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hu-HU"/>
        </a:p>
      </dgm:t>
    </dgm:pt>
    <dgm:pt modelId="{F7CD2BE5-FC5C-4E97-9CEE-FC4088374315}" type="pres">
      <dgm:prSet presAssocID="{600EDFE7-D910-405B-AD9E-D4A91F5F4A92}" presName="linNode" presStyleCnt="0"/>
      <dgm:spPr/>
    </dgm:pt>
    <dgm:pt modelId="{A1EC80AC-0794-4210-9BB1-0E39E8375130}" type="pres">
      <dgm:prSet presAssocID="{600EDFE7-D910-405B-AD9E-D4A91F5F4A92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FFD015E-C84E-440C-AF9B-790608D7334C}" type="pres">
      <dgm:prSet presAssocID="{600EDFE7-D910-405B-AD9E-D4A91F5F4A92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F960D5E-300C-4102-91B3-AC6EFC8B5428}" type="pres">
      <dgm:prSet presAssocID="{FBF52FBF-1854-48A8-AC47-B5521E6C2B3D}" presName="spacing" presStyleCnt="0"/>
      <dgm:spPr/>
    </dgm:pt>
    <dgm:pt modelId="{F654DC49-6BF0-4E85-A8A6-C46F82BFA24B}" type="pres">
      <dgm:prSet presAssocID="{976E5477-5426-4259-B7BC-BFCF4D468ADC}" presName="linNode" presStyleCnt="0"/>
      <dgm:spPr/>
    </dgm:pt>
    <dgm:pt modelId="{F52F40DB-C675-44C6-B870-8C1A7C17FA55}" type="pres">
      <dgm:prSet presAssocID="{976E5477-5426-4259-B7BC-BFCF4D468ADC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DEDB29B-894C-4606-99D9-2A60F3791968}" type="pres">
      <dgm:prSet presAssocID="{976E5477-5426-4259-B7BC-BFCF4D468ADC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E629DDED-482F-4D7E-B292-2EA11BE201AC}" type="presOf" srcId="{DEB0DF77-2100-4B7F-95E6-E8FFCB9C0B96}" destId="{7DEDB29B-894C-4606-99D9-2A60F3791968}" srcOrd="0" destOrd="1" presId="urn:microsoft.com/office/officeart/2005/8/layout/vList6"/>
    <dgm:cxn modelId="{10CFED6A-868F-4285-8DFE-443F0A83AE92}" srcId="{976E5477-5426-4259-B7BC-BFCF4D468ADC}" destId="{E2B4A273-A332-453E-9153-373E3491BAA3}" srcOrd="2" destOrd="0" parTransId="{C8732161-614C-4508-B5AD-74B735080626}" sibTransId="{CF74464F-F74F-435D-A198-7D048767308E}"/>
    <dgm:cxn modelId="{84C933DE-7109-494A-9430-123C259ECFC5}" srcId="{81D5B05B-5842-4967-AD48-B69A4E784FF2}" destId="{976E5477-5426-4259-B7BC-BFCF4D468ADC}" srcOrd="1" destOrd="0" parTransId="{35FCCA0E-0DA3-480B-BA7D-AB1F96380BF8}" sibTransId="{7F14D509-24B0-4DB6-9920-3FAB6BC1A1A9}"/>
    <dgm:cxn modelId="{F38C1010-1C73-45F5-A94B-0EE353627B13}" type="presOf" srcId="{D9F91C4A-0FF5-4F27-A6F0-670828990095}" destId="{7DEDB29B-894C-4606-99D9-2A60F3791968}" srcOrd="0" destOrd="3" presId="urn:microsoft.com/office/officeart/2005/8/layout/vList6"/>
    <dgm:cxn modelId="{2F537420-9C0E-436F-8912-91F9A9E58F63}" srcId="{976E5477-5426-4259-B7BC-BFCF4D468ADC}" destId="{DEB0DF77-2100-4B7F-95E6-E8FFCB9C0B96}" srcOrd="1" destOrd="0" parTransId="{CA6A9977-20F2-4DF3-847C-7124D40CB9E4}" sibTransId="{50DFDB94-C705-4953-8A54-460084425096}"/>
    <dgm:cxn modelId="{1CD39D8B-8910-43C8-94BB-DD79B8407F7F}" srcId="{976E5477-5426-4259-B7BC-BFCF4D468ADC}" destId="{D9F91C4A-0FF5-4F27-A6F0-670828990095}" srcOrd="3" destOrd="0" parTransId="{8D779CE8-6D0A-4E7B-B8CA-43032044DE89}" sibTransId="{B15C811A-9EE0-4B82-837E-6AEC671A0CD5}"/>
    <dgm:cxn modelId="{667348CA-889E-4BFF-9D66-8BA23EBE3814}" type="presOf" srcId="{E2B4A273-A332-453E-9153-373E3491BAA3}" destId="{7DEDB29B-894C-4606-99D9-2A60F3791968}" srcOrd="0" destOrd="2" presId="urn:microsoft.com/office/officeart/2005/8/layout/vList6"/>
    <dgm:cxn modelId="{9069F46E-F0F2-4EE3-BCAC-83D74E35BC0C}" type="presOf" srcId="{81D5B05B-5842-4967-AD48-B69A4E784FF2}" destId="{38AB55C8-B5E9-42DE-BAB9-661DAF712538}" srcOrd="0" destOrd="0" presId="urn:microsoft.com/office/officeart/2005/8/layout/vList6"/>
    <dgm:cxn modelId="{35B6B326-AA6B-46CC-89BF-B1588A17DBE9}" srcId="{976E5477-5426-4259-B7BC-BFCF4D468ADC}" destId="{619469C9-6D53-43DA-AD29-357E4F3AC71A}" srcOrd="0" destOrd="0" parTransId="{DF0CCBA3-C891-4232-A03C-3BB226D12090}" sibTransId="{7F8DA885-B0C1-45CF-9B6E-FC5981869A31}"/>
    <dgm:cxn modelId="{D3C13FBF-B2D7-4D12-8672-25A7A5326417}" srcId="{600EDFE7-D910-405B-AD9E-D4A91F5F4A92}" destId="{403F17DA-E1E3-49FD-B985-4CF807CF7656}" srcOrd="0" destOrd="0" parTransId="{ED852468-0A7C-4D3E-8072-186B8EF368DF}" sibTransId="{850BD4F5-42D8-48CE-B283-E3C1A7674589}"/>
    <dgm:cxn modelId="{8A460633-27EF-48B6-A893-55BF4D447F04}" srcId="{600EDFE7-D910-405B-AD9E-D4A91F5F4A92}" destId="{CF75FB09-CAF4-4853-BC80-9FDA30E21E5E}" srcOrd="1" destOrd="0" parTransId="{9FCB1683-7599-49D7-AE21-8CD2FF5F653C}" sibTransId="{C303A560-65DD-48D8-A7A8-FA2816F0D5E7}"/>
    <dgm:cxn modelId="{ED11F720-EDE4-43D2-B040-55B02C2C9B73}" type="presOf" srcId="{403F17DA-E1E3-49FD-B985-4CF807CF7656}" destId="{9FFD015E-C84E-440C-AF9B-790608D7334C}" srcOrd="0" destOrd="0" presId="urn:microsoft.com/office/officeart/2005/8/layout/vList6"/>
    <dgm:cxn modelId="{FE59E051-C1F7-4E88-BF6C-FDF24DB0987C}" type="presOf" srcId="{CF75FB09-CAF4-4853-BC80-9FDA30E21E5E}" destId="{9FFD015E-C84E-440C-AF9B-790608D7334C}" srcOrd="0" destOrd="1" presId="urn:microsoft.com/office/officeart/2005/8/layout/vList6"/>
    <dgm:cxn modelId="{1A17DD64-9654-41C1-9B4D-DFEEDCD9E2E0}" type="presOf" srcId="{600EDFE7-D910-405B-AD9E-D4A91F5F4A92}" destId="{A1EC80AC-0794-4210-9BB1-0E39E8375130}" srcOrd="0" destOrd="0" presId="urn:microsoft.com/office/officeart/2005/8/layout/vList6"/>
    <dgm:cxn modelId="{7BE269A8-3A4C-400D-81B9-7EBCE54F2EBE}" type="presOf" srcId="{976E5477-5426-4259-B7BC-BFCF4D468ADC}" destId="{F52F40DB-C675-44C6-B870-8C1A7C17FA55}" srcOrd="0" destOrd="0" presId="urn:microsoft.com/office/officeart/2005/8/layout/vList6"/>
    <dgm:cxn modelId="{EB765AE0-9880-4D82-B564-414AA5C8CA23}" type="presOf" srcId="{619469C9-6D53-43DA-AD29-357E4F3AC71A}" destId="{7DEDB29B-894C-4606-99D9-2A60F3791968}" srcOrd="0" destOrd="0" presId="urn:microsoft.com/office/officeart/2005/8/layout/vList6"/>
    <dgm:cxn modelId="{F2AE82C7-4BD3-414A-A735-5A9B526AC97D}" srcId="{81D5B05B-5842-4967-AD48-B69A4E784FF2}" destId="{600EDFE7-D910-405B-AD9E-D4A91F5F4A92}" srcOrd="0" destOrd="0" parTransId="{65345498-51E1-4E4F-AE83-925A71A2F253}" sibTransId="{FBF52FBF-1854-48A8-AC47-B5521E6C2B3D}"/>
    <dgm:cxn modelId="{FA5E6655-CA96-4C99-A89B-4409A9D99029}" type="presParOf" srcId="{38AB55C8-B5E9-42DE-BAB9-661DAF712538}" destId="{F7CD2BE5-FC5C-4E97-9CEE-FC4088374315}" srcOrd="0" destOrd="0" presId="urn:microsoft.com/office/officeart/2005/8/layout/vList6"/>
    <dgm:cxn modelId="{3B6D3F5B-080F-4051-AE1D-54A583BE9C31}" type="presParOf" srcId="{F7CD2BE5-FC5C-4E97-9CEE-FC4088374315}" destId="{A1EC80AC-0794-4210-9BB1-0E39E8375130}" srcOrd="0" destOrd="0" presId="urn:microsoft.com/office/officeart/2005/8/layout/vList6"/>
    <dgm:cxn modelId="{755E5FC4-5280-4791-AE31-B176AD505E4D}" type="presParOf" srcId="{F7CD2BE5-FC5C-4E97-9CEE-FC4088374315}" destId="{9FFD015E-C84E-440C-AF9B-790608D7334C}" srcOrd="1" destOrd="0" presId="urn:microsoft.com/office/officeart/2005/8/layout/vList6"/>
    <dgm:cxn modelId="{43897A73-7B4D-4923-AFC1-D99F4633C1CE}" type="presParOf" srcId="{38AB55C8-B5E9-42DE-BAB9-661DAF712538}" destId="{1F960D5E-300C-4102-91B3-AC6EFC8B5428}" srcOrd="1" destOrd="0" presId="urn:microsoft.com/office/officeart/2005/8/layout/vList6"/>
    <dgm:cxn modelId="{7F18AADE-01A0-4EDB-936E-7C9E6C4A52FC}" type="presParOf" srcId="{38AB55C8-B5E9-42DE-BAB9-661DAF712538}" destId="{F654DC49-6BF0-4E85-A8A6-C46F82BFA24B}" srcOrd="2" destOrd="0" presId="urn:microsoft.com/office/officeart/2005/8/layout/vList6"/>
    <dgm:cxn modelId="{47DD5A52-97E2-4BCC-A2B1-8458F42F8028}" type="presParOf" srcId="{F654DC49-6BF0-4E85-A8A6-C46F82BFA24B}" destId="{F52F40DB-C675-44C6-B870-8C1A7C17FA55}" srcOrd="0" destOrd="0" presId="urn:microsoft.com/office/officeart/2005/8/layout/vList6"/>
    <dgm:cxn modelId="{C4361DE8-4A86-487A-977A-D8C53EBFB703}" type="presParOf" srcId="{F654DC49-6BF0-4E85-A8A6-C46F82BFA24B}" destId="{7DEDB29B-894C-4606-99D9-2A60F379196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E6E6F3-F3C0-4FD5-894F-FBE1B3E9B01A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6C1C54BA-5ED2-4C2C-8215-0E4DDC0166CC}">
      <dgm:prSet phldrT="[Szöveg]"/>
      <dgm:spPr/>
      <dgm:t>
        <a:bodyPr/>
        <a:lstStyle/>
        <a:p>
          <a:r>
            <a:rPr lang="hu-HU" dirty="0"/>
            <a:t>2535 lakásban</a:t>
          </a:r>
        </a:p>
      </dgm:t>
    </dgm:pt>
    <dgm:pt modelId="{5A87B7D6-522D-43B1-814A-6EAC0BEF5AEB}" type="parTrans" cxnId="{E7C58466-2BBB-4EA4-8B06-1BB020C1DEBA}">
      <dgm:prSet/>
      <dgm:spPr/>
      <dgm:t>
        <a:bodyPr/>
        <a:lstStyle/>
        <a:p>
          <a:endParaRPr lang="hu-HU"/>
        </a:p>
      </dgm:t>
    </dgm:pt>
    <dgm:pt modelId="{595B2325-1CDF-4B7D-BF10-0C2C9CCC0B74}" type="sibTrans" cxnId="{E7C58466-2BBB-4EA4-8B06-1BB020C1DEBA}">
      <dgm:prSet/>
      <dgm:spPr/>
      <dgm:t>
        <a:bodyPr/>
        <a:lstStyle/>
        <a:p>
          <a:endParaRPr lang="hu-HU"/>
        </a:p>
      </dgm:t>
    </dgm:pt>
    <dgm:pt modelId="{9F6718C6-3433-415A-9326-E8C6BDC4934A}">
      <dgm:prSet phldrT="[Szöveg]" custT="1"/>
      <dgm:spPr/>
      <dgm:t>
        <a:bodyPr/>
        <a:lstStyle/>
        <a:p>
          <a:r>
            <a:rPr lang="hu-HU" sz="1750" b="1" dirty="0"/>
            <a:t>5293 önkormányzati </a:t>
          </a:r>
          <a:r>
            <a:rPr lang="hu-HU" sz="1750" b="1" dirty="0" smtClean="0"/>
            <a:t>bérlő.</a:t>
          </a:r>
          <a:endParaRPr lang="hu-HU" sz="1750" b="1" dirty="0"/>
        </a:p>
        <a:p>
          <a:r>
            <a:rPr lang="hu-HU" sz="1750" b="1" dirty="0"/>
            <a:t>A </a:t>
          </a:r>
          <a:r>
            <a:rPr lang="hu-HU" sz="1750" b="1" dirty="0">
              <a:solidFill>
                <a:schemeClr val="tx1"/>
              </a:solidFill>
            </a:rPr>
            <a:t>90 </a:t>
          </a:r>
          <a:r>
            <a:rPr lang="hu-HU" sz="1750" b="1" dirty="0"/>
            <a:t>százalékkal nincs </a:t>
          </a:r>
          <a:r>
            <a:rPr lang="hu-HU" sz="1750" b="1" dirty="0" smtClean="0"/>
            <a:t>probléma.</a:t>
          </a:r>
          <a:endParaRPr lang="hu-HU" sz="1750" b="1" dirty="0"/>
        </a:p>
        <a:p>
          <a:r>
            <a:rPr lang="hu-HU" sz="1750" b="1" dirty="0"/>
            <a:t>500 elhelyezésre váró család (várólista</a:t>
          </a:r>
          <a:r>
            <a:rPr lang="hu-HU" sz="1750" b="1" dirty="0" smtClean="0"/>
            <a:t>).</a:t>
          </a:r>
          <a:endParaRPr lang="hu-HU" sz="1750" b="1" dirty="0"/>
        </a:p>
      </dgm:t>
    </dgm:pt>
    <dgm:pt modelId="{7EF8D513-155F-4ED6-B02F-14C28E0D64C0}" type="parTrans" cxnId="{44DD0126-DA35-494B-8ECB-2418CD6B0F48}">
      <dgm:prSet/>
      <dgm:spPr/>
      <dgm:t>
        <a:bodyPr/>
        <a:lstStyle/>
        <a:p>
          <a:endParaRPr lang="hu-HU"/>
        </a:p>
      </dgm:t>
    </dgm:pt>
    <dgm:pt modelId="{C0F10F7F-A82C-4227-8196-62875D81642D}" type="sibTrans" cxnId="{44DD0126-DA35-494B-8ECB-2418CD6B0F48}">
      <dgm:prSet/>
      <dgm:spPr/>
      <dgm:t>
        <a:bodyPr/>
        <a:lstStyle/>
        <a:p>
          <a:endParaRPr lang="hu-HU"/>
        </a:p>
      </dgm:t>
    </dgm:pt>
    <dgm:pt modelId="{62B84C88-7288-4280-BE5A-E5EA920413D3}">
      <dgm:prSet phldrT="[Szöveg]"/>
      <dgm:spPr/>
      <dgm:t>
        <a:bodyPr/>
        <a:lstStyle/>
        <a:p>
          <a:r>
            <a:rPr lang="hu-HU" dirty="0"/>
            <a:t>11 épületben</a:t>
          </a:r>
        </a:p>
      </dgm:t>
    </dgm:pt>
    <dgm:pt modelId="{5C7490C3-F8BE-4137-890D-3E948B39D604}" type="parTrans" cxnId="{2F6B5CDA-6D4A-4920-BF90-61A2559551C0}">
      <dgm:prSet/>
      <dgm:spPr/>
      <dgm:t>
        <a:bodyPr/>
        <a:lstStyle/>
        <a:p>
          <a:endParaRPr lang="hu-HU"/>
        </a:p>
      </dgm:t>
    </dgm:pt>
    <dgm:pt modelId="{072CED80-186E-4302-B175-3344145A0CEF}" type="sibTrans" cxnId="{2F6B5CDA-6D4A-4920-BF90-61A2559551C0}">
      <dgm:prSet/>
      <dgm:spPr/>
      <dgm:t>
        <a:bodyPr/>
        <a:lstStyle/>
        <a:p>
          <a:endParaRPr lang="hu-HU"/>
        </a:p>
      </dgm:t>
    </dgm:pt>
    <dgm:pt modelId="{2F35564E-043B-4450-959A-31459D2967A7}">
      <dgm:prSet phldrT="[Szöveg]" custT="1"/>
      <dgm:spPr/>
      <dgm:t>
        <a:bodyPr/>
        <a:lstStyle/>
        <a:p>
          <a:r>
            <a:rPr lang="hu-HU" sz="1750" b="1" dirty="0" smtClean="0"/>
            <a:t>336 lakást bont le</a:t>
          </a:r>
          <a:br>
            <a:rPr lang="hu-HU" sz="1750" b="1" dirty="0" smtClean="0"/>
          </a:br>
          <a:r>
            <a:rPr lang="hu-HU" sz="1750" b="1" dirty="0" smtClean="0"/>
            <a:t>az önkormányzat.</a:t>
          </a:r>
        </a:p>
        <a:p>
          <a:r>
            <a:rPr lang="hu-HU" sz="1750" b="1" dirty="0" smtClean="0"/>
            <a:t>A cél a </a:t>
          </a:r>
          <a:r>
            <a:rPr lang="hu-HU" sz="1750" b="1" dirty="0" err="1" smtClean="0"/>
            <a:t>szegregátumok</a:t>
          </a:r>
          <a:r>
            <a:rPr lang="hu-HU" sz="1750" b="1" dirty="0" smtClean="0"/>
            <a:t> felszámolása, az életveszély elhárítása, stb. </a:t>
          </a:r>
          <a:r>
            <a:rPr lang="hu-HU" sz="1700" b="1" dirty="0" smtClean="0"/>
            <a:t/>
          </a:r>
          <a:br>
            <a:rPr lang="hu-HU" sz="1700" b="1" dirty="0" smtClean="0"/>
          </a:br>
          <a:endParaRPr lang="hu-HU" sz="1700" b="1" dirty="0"/>
        </a:p>
      </dgm:t>
    </dgm:pt>
    <dgm:pt modelId="{F0CB35DC-7627-488A-9D34-9E83FE8A8D71}" type="parTrans" cxnId="{6354AB39-E5CF-45B1-85ED-4F983613609D}">
      <dgm:prSet/>
      <dgm:spPr/>
      <dgm:t>
        <a:bodyPr/>
        <a:lstStyle/>
        <a:p>
          <a:endParaRPr lang="hu-HU"/>
        </a:p>
      </dgm:t>
    </dgm:pt>
    <dgm:pt modelId="{882CDBE8-91A7-4696-B640-CF05C99EC661}" type="sibTrans" cxnId="{6354AB39-E5CF-45B1-85ED-4F983613609D}">
      <dgm:prSet/>
      <dgm:spPr/>
      <dgm:t>
        <a:bodyPr/>
        <a:lstStyle/>
        <a:p>
          <a:endParaRPr lang="hu-HU"/>
        </a:p>
      </dgm:t>
    </dgm:pt>
    <dgm:pt modelId="{8B6CC47B-098E-407C-BBAD-E13FF7C8FF50}">
      <dgm:prSet phldrT="[Szöveg]"/>
      <dgm:spPr/>
      <dgm:t>
        <a:bodyPr/>
        <a:lstStyle/>
        <a:p>
          <a:r>
            <a:rPr lang="hu-HU" dirty="0"/>
            <a:t>Jogszabályok döntenek</a:t>
          </a:r>
        </a:p>
      </dgm:t>
    </dgm:pt>
    <dgm:pt modelId="{B7D3B995-0648-4E21-840C-35B2B0274AEC}" type="parTrans" cxnId="{B0F6F8E2-5C2D-4203-A634-58AB392F9A6D}">
      <dgm:prSet/>
      <dgm:spPr/>
      <dgm:t>
        <a:bodyPr/>
        <a:lstStyle/>
        <a:p>
          <a:endParaRPr lang="hu-HU"/>
        </a:p>
      </dgm:t>
    </dgm:pt>
    <dgm:pt modelId="{8B2EBDFB-5D98-40CA-A723-82A3B7A29E4F}" type="sibTrans" cxnId="{B0F6F8E2-5C2D-4203-A634-58AB392F9A6D}">
      <dgm:prSet/>
      <dgm:spPr/>
      <dgm:t>
        <a:bodyPr/>
        <a:lstStyle/>
        <a:p>
          <a:endParaRPr lang="hu-HU"/>
        </a:p>
      </dgm:t>
    </dgm:pt>
    <dgm:pt modelId="{0530E12B-2DA2-47B0-8A8B-18414D73AD61}">
      <dgm:prSet phldrT="[Szöveg]" custT="1"/>
      <dgm:spPr/>
      <dgm:t>
        <a:bodyPr/>
        <a:lstStyle/>
        <a:p>
          <a:r>
            <a:rPr lang="hu-HU" sz="1750" b="1" dirty="0"/>
            <a:t>Nem </a:t>
          </a:r>
          <a:r>
            <a:rPr lang="hu-HU" sz="1750" b="1" dirty="0" smtClean="0"/>
            <a:t>az önkormányzat lakoltat </a:t>
          </a:r>
          <a:r>
            <a:rPr lang="hu-HU" sz="1750" b="1" dirty="0"/>
            <a:t>ki, hanem a </a:t>
          </a:r>
          <a:r>
            <a:rPr lang="hu-HU" sz="1750" b="1" dirty="0" smtClean="0"/>
            <a:t>bíróság hoz ítéletet.</a:t>
          </a:r>
          <a:endParaRPr lang="hu-HU" sz="1750" b="1" dirty="0"/>
        </a:p>
        <a:p>
          <a:r>
            <a:rPr lang="hu-HU" sz="1750" b="1" dirty="0"/>
            <a:t>Nem a polgármester dönt, hanem az illetékes </a:t>
          </a:r>
          <a:r>
            <a:rPr lang="hu-HU" sz="1750" b="1" dirty="0" smtClean="0"/>
            <a:t>bizottság.</a:t>
          </a:r>
          <a:endParaRPr lang="hu-HU" sz="1750" b="1" dirty="0"/>
        </a:p>
        <a:p>
          <a:r>
            <a:rPr lang="hu-HU" sz="1750" b="1" dirty="0" smtClean="0"/>
            <a:t>A vagyonkezelő felelőssége a közvagyon védelme.</a:t>
          </a:r>
          <a:endParaRPr lang="hu-HU" sz="1750" b="1" dirty="0"/>
        </a:p>
      </dgm:t>
    </dgm:pt>
    <dgm:pt modelId="{1B021E0E-1C4A-4244-B3E5-4CAF5EDA0D9E}" type="parTrans" cxnId="{B4F94E9E-84E9-4DEE-AC89-F06F08C8F2D2}">
      <dgm:prSet/>
      <dgm:spPr/>
      <dgm:t>
        <a:bodyPr/>
        <a:lstStyle/>
        <a:p>
          <a:endParaRPr lang="hu-HU"/>
        </a:p>
      </dgm:t>
    </dgm:pt>
    <dgm:pt modelId="{B379E774-8C8C-4829-AFC4-35FE9530393D}" type="sibTrans" cxnId="{B4F94E9E-84E9-4DEE-AC89-F06F08C8F2D2}">
      <dgm:prSet/>
      <dgm:spPr/>
      <dgm:t>
        <a:bodyPr/>
        <a:lstStyle/>
        <a:p>
          <a:endParaRPr lang="hu-HU"/>
        </a:p>
      </dgm:t>
    </dgm:pt>
    <dgm:pt modelId="{5540B8B5-D0A7-4267-9B9E-21E1B4661346}" type="pres">
      <dgm:prSet presAssocID="{D2E6E6F3-F3C0-4FD5-894F-FBE1B3E9B01A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hu-HU"/>
        </a:p>
      </dgm:t>
    </dgm:pt>
    <dgm:pt modelId="{FAE1F1F5-AADB-46FB-A6FD-491B401270F8}" type="pres">
      <dgm:prSet presAssocID="{6C1C54BA-5ED2-4C2C-8215-0E4DDC0166CC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FE93CEA-5FDA-4A7A-956B-B5BA76D5460E}" type="pres">
      <dgm:prSet presAssocID="{6C1C54BA-5ED2-4C2C-8215-0E4DDC0166CC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F07C2A9-DC68-4975-9085-0798784F671F}" type="pres">
      <dgm:prSet presAssocID="{62B84C88-7288-4280-BE5A-E5EA920413D3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234FC13-33B7-47E7-9522-FBB2DCB9B503}" type="pres">
      <dgm:prSet presAssocID="{62B84C88-7288-4280-BE5A-E5EA920413D3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D2A2B1C-C949-4BDB-A9B0-7ED6ADFDEB5D}" type="pres">
      <dgm:prSet presAssocID="{8B6CC47B-098E-407C-BBAD-E13FF7C8FF50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752D339-39E1-4C3A-BFC0-F1C4554B752A}" type="pres">
      <dgm:prSet presAssocID="{8B6CC47B-098E-407C-BBAD-E13FF7C8FF50}" presName="childText3" presStyleLbl="solidAlignAcc1" presStyleIdx="2" presStyleCnt="3" custScaleX="94140" custScaleY="1106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2F6B5CDA-6D4A-4920-BF90-61A2559551C0}" srcId="{D2E6E6F3-F3C0-4FD5-894F-FBE1B3E9B01A}" destId="{62B84C88-7288-4280-BE5A-E5EA920413D3}" srcOrd="1" destOrd="0" parTransId="{5C7490C3-F8BE-4137-890D-3E948B39D604}" sibTransId="{072CED80-186E-4302-B175-3344145A0CEF}"/>
    <dgm:cxn modelId="{5852A7EF-E041-4843-BB8C-E881727C3B2A}" type="presOf" srcId="{62B84C88-7288-4280-BE5A-E5EA920413D3}" destId="{CF07C2A9-DC68-4975-9085-0798784F671F}" srcOrd="0" destOrd="0" presId="urn:microsoft.com/office/officeart/2009/3/layout/IncreasingArrowsProcess"/>
    <dgm:cxn modelId="{E93958B6-30B2-4438-8B5F-EDCEFFD27AB8}" type="presOf" srcId="{8B6CC47B-098E-407C-BBAD-E13FF7C8FF50}" destId="{9D2A2B1C-C949-4BDB-A9B0-7ED6ADFDEB5D}" srcOrd="0" destOrd="0" presId="urn:microsoft.com/office/officeart/2009/3/layout/IncreasingArrowsProcess"/>
    <dgm:cxn modelId="{4EF49C8E-D3A1-409A-9721-50E1991B04D7}" type="presOf" srcId="{2F35564E-043B-4450-959A-31459D2967A7}" destId="{3234FC13-33B7-47E7-9522-FBB2DCB9B503}" srcOrd="0" destOrd="0" presId="urn:microsoft.com/office/officeart/2009/3/layout/IncreasingArrowsProcess"/>
    <dgm:cxn modelId="{E7C58466-2BBB-4EA4-8B06-1BB020C1DEBA}" srcId="{D2E6E6F3-F3C0-4FD5-894F-FBE1B3E9B01A}" destId="{6C1C54BA-5ED2-4C2C-8215-0E4DDC0166CC}" srcOrd="0" destOrd="0" parTransId="{5A87B7D6-522D-43B1-814A-6EAC0BEF5AEB}" sibTransId="{595B2325-1CDF-4B7D-BF10-0C2C9CCC0B74}"/>
    <dgm:cxn modelId="{888C4788-47B5-4EAA-8374-C4309D466070}" type="presOf" srcId="{D2E6E6F3-F3C0-4FD5-894F-FBE1B3E9B01A}" destId="{5540B8B5-D0A7-4267-9B9E-21E1B4661346}" srcOrd="0" destOrd="0" presId="urn:microsoft.com/office/officeart/2009/3/layout/IncreasingArrowsProcess"/>
    <dgm:cxn modelId="{B4F94E9E-84E9-4DEE-AC89-F06F08C8F2D2}" srcId="{8B6CC47B-098E-407C-BBAD-E13FF7C8FF50}" destId="{0530E12B-2DA2-47B0-8A8B-18414D73AD61}" srcOrd="0" destOrd="0" parTransId="{1B021E0E-1C4A-4244-B3E5-4CAF5EDA0D9E}" sibTransId="{B379E774-8C8C-4829-AFC4-35FE9530393D}"/>
    <dgm:cxn modelId="{44DD0126-DA35-494B-8ECB-2418CD6B0F48}" srcId="{6C1C54BA-5ED2-4C2C-8215-0E4DDC0166CC}" destId="{9F6718C6-3433-415A-9326-E8C6BDC4934A}" srcOrd="0" destOrd="0" parTransId="{7EF8D513-155F-4ED6-B02F-14C28E0D64C0}" sibTransId="{C0F10F7F-A82C-4227-8196-62875D81642D}"/>
    <dgm:cxn modelId="{6354AB39-E5CF-45B1-85ED-4F983613609D}" srcId="{62B84C88-7288-4280-BE5A-E5EA920413D3}" destId="{2F35564E-043B-4450-959A-31459D2967A7}" srcOrd="0" destOrd="0" parTransId="{F0CB35DC-7627-488A-9D34-9E83FE8A8D71}" sibTransId="{882CDBE8-91A7-4696-B640-CF05C99EC661}"/>
    <dgm:cxn modelId="{2A043E85-52D3-47D8-8C71-698CBC44174C}" type="presOf" srcId="{6C1C54BA-5ED2-4C2C-8215-0E4DDC0166CC}" destId="{FAE1F1F5-AADB-46FB-A6FD-491B401270F8}" srcOrd="0" destOrd="0" presId="urn:microsoft.com/office/officeart/2009/3/layout/IncreasingArrowsProcess"/>
    <dgm:cxn modelId="{B0F6F8E2-5C2D-4203-A634-58AB392F9A6D}" srcId="{D2E6E6F3-F3C0-4FD5-894F-FBE1B3E9B01A}" destId="{8B6CC47B-098E-407C-BBAD-E13FF7C8FF50}" srcOrd="2" destOrd="0" parTransId="{B7D3B995-0648-4E21-840C-35B2B0274AEC}" sibTransId="{8B2EBDFB-5D98-40CA-A723-82A3B7A29E4F}"/>
    <dgm:cxn modelId="{7007AB58-0F85-48F8-B3C5-9B49AB4580DC}" type="presOf" srcId="{9F6718C6-3433-415A-9326-E8C6BDC4934A}" destId="{2FE93CEA-5FDA-4A7A-956B-B5BA76D5460E}" srcOrd="0" destOrd="0" presId="urn:microsoft.com/office/officeart/2009/3/layout/IncreasingArrowsProcess"/>
    <dgm:cxn modelId="{CE069092-A8A8-4F30-A9E2-C014189EF56F}" type="presOf" srcId="{0530E12B-2DA2-47B0-8A8B-18414D73AD61}" destId="{8752D339-39E1-4C3A-BFC0-F1C4554B752A}" srcOrd="0" destOrd="0" presId="urn:microsoft.com/office/officeart/2009/3/layout/IncreasingArrowsProcess"/>
    <dgm:cxn modelId="{E87FDE5F-36A0-4895-9582-A91E4AE03DCD}" type="presParOf" srcId="{5540B8B5-D0A7-4267-9B9E-21E1B4661346}" destId="{FAE1F1F5-AADB-46FB-A6FD-491B401270F8}" srcOrd="0" destOrd="0" presId="urn:microsoft.com/office/officeart/2009/3/layout/IncreasingArrowsProcess"/>
    <dgm:cxn modelId="{5DE80DD5-A0A9-45C5-A04D-8DE709368368}" type="presParOf" srcId="{5540B8B5-D0A7-4267-9B9E-21E1B4661346}" destId="{2FE93CEA-5FDA-4A7A-956B-B5BA76D5460E}" srcOrd="1" destOrd="0" presId="urn:microsoft.com/office/officeart/2009/3/layout/IncreasingArrowsProcess"/>
    <dgm:cxn modelId="{580F4E80-308C-4597-9C4E-837687D65F18}" type="presParOf" srcId="{5540B8B5-D0A7-4267-9B9E-21E1B4661346}" destId="{CF07C2A9-DC68-4975-9085-0798784F671F}" srcOrd="2" destOrd="0" presId="urn:microsoft.com/office/officeart/2009/3/layout/IncreasingArrowsProcess"/>
    <dgm:cxn modelId="{263D872B-9373-475B-9A12-2BA48505043D}" type="presParOf" srcId="{5540B8B5-D0A7-4267-9B9E-21E1B4661346}" destId="{3234FC13-33B7-47E7-9522-FBB2DCB9B503}" srcOrd="3" destOrd="0" presId="urn:microsoft.com/office/officeart/2009/3/layout/IncreasingArrowsProcess"/>
    <dgm:cxn modelId="{F81C3A5F-571C-490F-AA91-8516F50BA016}" type="presParOf" srcId="{5540B8B5-D0A7-4267-9B9E-21E1B4661346}" destId="{9D2A2B1C-C949-4BDB-A9B0-7ED6ADFDEB5D}" srcOrd="4" destOrd="0" presId="urn:microsoft.com/office/officeart/2009/3/layout/IncreasingArrowsProcess"/>
    <dgm:cxn modelId="{7A415B86-8BBC-4118-BDE8-03D874D1B5D2}" type="presParOf" srcId="{5540B8B5-D0A7-4267-9B9E-21E1B4661346}" destId="{8752D339-39E1-4C3A-BFC0-F1C4554B752A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D45D662-0489-4F7E-982F-19636B50559F}" type="doc">
      <dgm:prSet loTypeId="urn:microsoft.com/office/officeart/2005/8/layout/default#1" loCatId="list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hu-HU"/>
        </a:p>
      </dgm:t>
    </dgm:pt>
    <dgm:pt modelId="{68B6EE63-1D18-423E-9144-9EEE02CE96BB}">
      <dgm:prSet phldrT="[Szöveg]" custT="1"/>
      <dgm:spPr/>
      <dgm:t>
        <a:bodyPr/>
        <a:lstStyle/>
        <a:p>
          <a:r>
            <a:rPr lang="hu-HU" sz="2400" b="1" dirty="0"/>
            <a:t>Részletfizetéssel, adósságkezeléssel </a:t>
          </a:r>
        </a:p>
      </dgm:t>
    </dgm:pt>
    <dgm:pt modelId="{465C3A6A-C42B-46B6-A70D-F835E8736EDA}" type="parTrans" cxnId="{1A03A2D9-6998-447A-B081-84B606D3E626}">
      <dgm:prSet/>
      <dgm:spPr/>
      <dgm:t>
        <a:bodyPr/>
        <a:lstStyle/>
        <a:p>
          <a:endParaRPr lang="hu-HU"/>
        </a:p>
      </dgm:t>
    </dgm:pt>
    <dgm:pt modelId="{9A0B115A-7A9E-4CDA-AF0D-0158B0475CEB}" type="sibTrans" cxnId="{1A03A2D9-6998-447A-B081-84B606D3E626}">
      <dgm:prSet/>
      <dgm:spPr/>
      <dgm:t>
        <a:bodyPr/>
        <a:lstStyle/>
        <a:p>
          <a:endParaRPr lang="hu-HU"/>
        </a:p>
      </dgm:t>
    </dgm:pt>
    <dgm:pt modelId="{42FEE0C8-A6C2-4DF7-A2A1-50FF3C055184}">
      <dgm:prSet phldrT="[Szöveg]" custT="1"/>
      <dgm:spPr/>
      <dgm:t>
        <a:bodyPr/>
        <a:lstStyle/>
        <a:p>
          <a:r>
            <a:rPr lang="hu-HU" sz="2400" b="1" dirty="0"/>
            <a:t>Magas rezsi esetén pl. kisebb lakásba költöztetéssel</a:t>
          </a:r>
        </a:p>
      </dgm:t>
    </dgm:pt>
    <dgm:pt modelId="{3165F181-0559-465F-9334-0CC92616B964}" type="parTrans" cxnId="{617418A7-4CAD-4C84-B2AD-0589A30EB664}">
      <dgm:prSet/>
      <dgm:spPr/>
      <dgm:t>
        <a:bodyPr/>
        <a:lstStyle/>
        <a:p>
          <a:endParaRPr lang="hu-HU"/>
        </a:p>
      </dgm:t>
    </dgm:pt>
    <dgm:pt modelId="{D15BBE54-7315-4EE5-B36F-0CA9368B1729}" type="sibTrans" cxnId="{617418A7-4CAD-4C84-B2AD-0589A30EB664}">
      <dgm:prSet/>
      <dgm:spPr/>
      <dgm:t>
        <a:bodyPr/>
        <a:lstStyle/>
        <a:p>
          <a:endParaRPr lang="hu-HU"/>
        </a:p>
      </dgm:t>
    </dgm:pt>
    <dgm:pt modelId="{9A885181-A182-475C-849C-35478936936B}">
      <dgm:prSet phldrT="[Szöveg]" custT="1"/>
      <dgm:spPr/>
      <dgm:t>
        <a:bodyPr/>
        <a:lstStyle/>
        <a:p>
          <a:r>
            <a:rPr lang="hu-HU" sz="2400" b="1" dirty="0"/>
            <a:t>Települési támogatással</a:t>
          </a:r>
        </a:p>
      </dgm:t>
    </dgm:pt>
    <dgm:pt modelId="{785BCE68-9E3D-4F1A-BB92-4781CC1F2022}" type="parTrans" cxnId="{3C1E22C6-5321-4BF6-BC2D-BF294CCCFCCA}">
      <dgm:prSet/>
      <dgm:spPr/>
      <dgm:t>
        <a:bodyPr/>
        <a:lstStyle/>
        <a:p>
          <a:endParaRPr lang="hu-HU"/>
        </a:p>
      </dgm:t>
    </dgm:pt>
    <dgm:pt modelId="{F161A223-FAAF-4361-AFC1-9A7AA815FB76}" type="sibTrans" cxnId="{3C1E22C6-5321-4BF6-BC2D-BF294CCCFCCA}">
      <dgm:prSet/>
      <dgm:spPr/>
      <dgm:t>
        <a:bodyPr/>
        <a:lstStyle/>
        <a:p>
          <a:endParaRPr lang="hu-HU"/>
        </a:p>
      </dgm:t>
    </dgm:pt>
    <dgm:pt modelId="{76F1CF62-24C1-4CD0-B069-CEF133BDB51B}">
      <dgm:prSet phldrT="[Szöveg]" custT="1"/>
      <dgm:spPr/>
      <dgm:t>
        <a:bodyPr/>
        <a:lstStyle/>
        <a:p>
          <a:r>
            <a:rPr lang="hu-HU" sz="2400" b="1" dirty="0"/>
            <a:t>Átvállalt költségekkel </a:t>
          </a:r>
        </a:p>
        <a:p>
          <a:r>
            <a:rPr lang="hu-HU" sz="2400" b="1" dirty="0"/>
            <a:t>(pl. közös költség)</a:t>
          </a:r>
        </a:p>
      </dgm:t>
    </dgm:pt>
    <dgm:pt modelId="{CABFA72F-5A87-4F01-817D-1F40CA6C98E8}" type="parTrans" cxnId="{0AA76B6E-799E-4DB8-BB9C-189AF9090607}">
      <dgm:prSet/>
      <dgm:spPr/>
      <dgm:t>
        <a:bodyPr/>
        <a:lstStyle/>
        <a:p>
          <a:endParaRPr lang="hu-HU"/>
        </a:p>
      </dgm:t>
    </dgm:pt>
    <dgm:pt modelId="{73D9CABE-53BC-42CF-851C-ECE34632571C}" type="sibTrans" cxnId="{0AA76B6E-799E-4DB8-BB9C-189AF9090607}">
      <dgm:prSet/>
      <dgm:spPr/>
      <dgm:t>
        <a:bodyPr/>
        <a:lstStyle/>
        <a:p>
          <a:endParaRPr lang="hu-HU"/>
        </a:p>
      </dgm:t>
    </dgm:pt>
    <dgm:pt modelId="{0C5147B6-2CDF-4D68-AB25-D087428F1056}">
      <dgm:prSet phldrT="[Szöveg]" custT="1"/>
      <dgm:spPr/>
      <dgm:t>
        <a:bodyPr/>
        <a:lstStyle/>
        <a:p>
          <a:r>
            <a:rPr lang="hu-HU" sz="2400" b="1" dirty="0"/>
            <a:t>Egyedi </a:t>
          </a:r>
          <a:r>
            <a:rPr lang="hu-HU" sz="2400" b="1" dirty="0" smtClean="0"/>
            <a:t>probléma-kezeléssel (</a:t>
          </a:r>
          <a:r>
            <a:rPr lang="hu-HU" sz="2400" b="1" dirty="0"/>
            <a:t>pl. családok átmeneti otthona)</a:t>
          </a:r>
        </a:p>
      </dgm:t>
    </dgm:pt>
    <dgm:pt modelId="{95C89DDE-DD97-4EF4-8029-83556AA7CA07}" type="parTrans" cxnId="{2C83D9CA-FE93-4C19-BDDE-42612C83D479}">
      <dgm:prSet/>
      <dgm:spPr/>
      <dgm:t>
        <a:bodyPr/>
        <a:lstStyle/>
        <a:p>
          <a:endParaRPr lang="hu-HU"/>
        </a:p>
      </dgm:t>
    </dgm:pt>
    <dgm:pt modelId="{4CB76382-D9FB-4196-89A7-60F498CFA6AD}" type="sibTrans" cxnId="{2C83D9CA-FE93-4C19-BDDE-42612C83D479}">
      <dgm:prSet/>
      <dgm:spPr/>
      <dgm:t>
        <a:bodyPr/>
        <a:lstStyle/>
        <a:p>
          <a:endParaRPr lang="hu-HU"/>
        </a:p>
      </dgm:t>
    </dgm:pt>
    <dgm:pt modelId="{58471E99-8211-408D-8319-E13F4F8F17B9}">
      <dgm:prSet custT="1"/>
      <dgm:spPr/>
      <dgm:t>
        <a:bodyPr/>
        <a:lstStyle/>
        <a:p>
          <a:r>
            <a:rPr lang="hu-HU" sz="2400" b="1" dirty="0"/>
            <a:t>Gyermekek ingyenes étkeztetésével</a:t>
          </a:r>
        </a:p>
      </dgm:t>
    </dgm:pt>
    <dgm:pt modelId="{E647BBE5-2FA0-4737-A36C-70F9977A61D7}" type="parTrans" cxnId="{28EF5068-4C2C-4F08-BF13-57EB16E562EA}">
      <dgm:prSet/>
      <dgm:spPr/>
      <dgm:t>
        <a:bodyPr/>
        <a:lstStyle/>
        <a:p>
          <a:endParaRPr lang="hu-HU"/>
        </a:p>
      </dgm:t>
    </dgm:pt>
    <dgm:pt modelId="{A9FD579B-D50A-4BCD-9F62-F7E2781DB1AA}" type="sibTrans" cxnId="{28EF5068-4C2C-4F08-BF13-57EB16E562EA}">
      <dgm:prSet/>
      <dgm:spPr/>
      <dgm:t>
        <a:bodyPr/>
        <a:lstStyle/>
        <a:p>
          <a:endParaRPr lang="hu-HU"/>
        </a:p>
      </dgm:t>
    </dgm:pt>
    <dgm:pt modelId="{B2550CC8-7AF3-4A1B-93D4-AAC7D92ABA48}" type="pres">
      <dgm:prSet presAssocID="{DD45D662-0489-4F7E-982F-19636B50559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63859D7A-EFA0-4AE3-A281-0AEEDB5631EC}" type="pres">
      <dgm:prSet presAssocID="{68B6EE63-1D18-423E-9144-9EEE02CE96BB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34E7301-A64D-44FD-A2A6-F7F089205B84}" type="pres">
      <dgm:prSet presAssocID="{9A0B115A-7A9E-4CDA-AF0D-0158B0475CEB}" presName="sibTrans" presStyleCnt="0"/>
      <dgm:spPr/>
    </dgm:pt>
    <dgm:pt modelId="{AEE45E14-018A-4326-902D-875119A11632}" type="pres">
      <dgm:prSet presAssocID="{42FEE0C8-A6C2-4DF7-A2A1-50FF3C055184}" presName="node" presStyleLbl="node1" presStyleIdx="1" presStyleCnt="6" custLinFactNeighborX="1787" custLinFactNeighborY="1098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C2D9B7A-D27A-4B9F-B5C3-D1BD73265653}" type="pres">
      <dgm:prSet presAssocID="{D15BBE54-7315-4EE5-B36F-0CA9368B1729}" presName="sibTrans" presStyleCnt="0"/>
      <dgm:spPr/>
    </dgm:pt>
    <dgm:pt modelId="{252B75DE-8C4E-4BFF-89E8-47C12B5DDB64}" type="pres">
      <dgm:prSet presAssocID="{9A885181-A182-475C-849C-35478936936B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AF309BC-1D08-4227-A215-7CCABC7B7BC7}" type="pres">
      <dgm:prSet presAssocID="{F161A223-FAAF-4361-AFC1-9A7AA815FB76}" presName="sibTrans" presStyleCnt="0"/>
      <dgm:spPr/>
    </dgm:pt>
    <dgm:pt modelId="{D358EB3A-9740-4B58-9A44-1DBB39E94601}" type="pres">
      <dgm:prSet presAssocID="{76F1CF62-24C1-4CD0-B069-CEF133BDB51B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0F160FF-827D-4D94-B5C7-335C259B7E72}" type="pres">
      <dgm:prSet presAssocID="{73D9CABE-53BC-42CF-851C-ECE34632571C}" presName="sibTrans" presStyleCnt="0"/>
      <dgm:spPr/>
    </dgm:pt>
    <dgm:pt modelId="{67A9F465-587F-446E-AB62-BFC5C9F4B9A7}" type="pres">
      <dgm:prSet presAssocID="{58471E99-8211-408D-8319-E13F4F8F17B9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8A20D80-60E4-4601-A06E-18A33C015A34}" type="pres">
      <dgm:prSet presAssocID="{A9FD579B-D50A-4BCD-9F62-F7E2781DB1AA}" presName="sibTrans" presStyleCnt="0"/>
      <dgm:spPr/>
    </dgm:pt>
    <dgm:pt modelId="{3EDC04E9-F6C5-4B10-998C-54850FCC5FD9}" type="pres">
      <dgm:prSet presAssocID="{0C5147B6-2CDF-4D68-AB25-D087428F105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0AA76B6E-799E-4DB8-BB9C-189AF9090607}" srcId="{DD45D662-0489-4F7E-982F-19636B50559F}" destId="{76F1CF62-24C1-4CD0-B069-CEF133BDB51B}" srcOrd="3" destOrd="0" parTransId="{CABFA72F-5A87-4F01-817D-1F40CA6C98E8}" sibTransId="{73D9CABE-53BC-42CF-851C-ECE34632571C}"/>
    <dgm:cxn modelId="{1483271A-C38D-4CE9-BCEF-6D734F425A72}" type="presOf" srcId="{9A885181-A182-475C-849C-35478936936B}" destId="{252B75DE-8C4E-4BFF-89E8-47C12B5DDB64}" srcOrd="0" destOrd="0" presId="urn:microsoft.com/office/officeart/2005/8/layout/default#1"/>
    <dgm:cxn modelId="{E969669F-E8B8-4988-8407-79EF25003671}" type="presOf" srcId="{58471E99-8211-408D-8319-E13F4F8F17B9}" destId="{67A9F465-587F-446E-AB62-BFC5C9F4B9A7}" srcOrd="0" destOrd="0" presId="urn:microsoft.com/office/officeart/2005/8/layout/default#1"/>
    <dgm:cxn modelId="{5EB32DBB-489B-4CB8-8324-55C35CA035E2}" type="presOf" srcId="{68B6EE63-1D18-423E-9144-9EEE02CE96BB}" destId="{63859D7A-EFA0-4AE3-A281-0AEEDB5631EC}" srcOrd="0" destOrd="0" presId="urn:microsoft.com/office/officeart/2005/8/layout/default#1"/>
    <dgm:cxn modelId="{28EF5068-4C2C-4F08-BF13-57EB16E562EA}" srcId="{DD45D662-0489-4F7E-982F-19636B50559F}" destId="{58471E99-8211-408D-8319-E13F4F8F17B9}" srcOrd="4" destOrd="0" parTransId="{E647BBE5-2FA0-4737-A36C-70F9977A61D7}" sibTransId="{A9FD579B-D50A-4BCD-9F62-F7E2781DB1AA}"/>
    <dgm:cxn modelId="{503CFB3F-7555-417F-BE7D-31B737FFD395}" type="presOf" srcId="{DD45D662-0489-4F7E-982F-19636B50559F}" destId="{B2550CC8-7AF3-4A1B-93D4-AAC7D92ABA48}" srcOrd="0" destOrd="0" presId="urn:microsoft.com/office/officeart/2005/8/layout/default#1"/>
    <dgm:cxn modelId="{617418A7-4CAD-4C84-B2AD-0589A30EB664}" srcId="{DD45D662-0489-4F7E-982F-19636B50559F}" destId="{42FEE0C8-A6C2-4DF7-A2A1-50FF3C055184}" srcOrd="1" destOrd="0" parTransId="{3165F181-0559-465F-9334-0CC92616B964}" sibTransId="{D15BBE54-7315-4EE5-B36F-0CA9368B1729}"/>
    <dgm:cxn modelId="{DCB0FAF7-8DCE-4360-B924-CEE17F9D26B3}" type="presOf" srcId="{76F1CF62-24C1-4CD0-B069-CEF133BDB51B}" destId="{D358EB3A-9740-4B58-9A44-1DBB39E94601}" srcOrd="0" destOrd="0" presId="urn:microsoft.com/office/officeart/2005/8/layout/default#1"/>
    <dgm:cxn modelId="{2C83D9CA-FE93-4C19-BDDE-42612C83D479}" srcId="{DD45D662-0489-4F7E-982F-19636B50559F}" destId="{0C5147B6-2CDF-4D68-AB25-D087428F1056}" srcOrd="5" destOrd="0" parTransId="{95C89DDE-DD97-4EF4-8029-83556AA7CA07}" sibTransId="{4CB76382-D9FB-4196-89A7-60F498CFA6AD}"/>
    <dgm:cxn modelId="{3C1E22C6-5321-4BF6-BC2D-BF294CCCFCCA}" srcId="{DD45D662-0489-4F7E-982F-19636B50559F}" destId="{9A885181-A182-475C-849C-35478936936B}" srcOrd="2" destOrd="0" parTransId="{785BCE68-9E3D-4F1A-BB92-4781CC1F2022}" sibTransId="{F161A223-FAAF-4361-AFC1-9A7AA815FB76}"/>
    <dgm:cxn modelId="{220A16B6-D070-4C98-AEDC-6FE7B4DA5C68}" type="presOf" srcId="{0C5147B6-2CDF-4D68-AB25-D087428F1056}" destId="{3EDC04E9-F6C5-4B10-998C-54850FCC5FD9}" srcOrd="0" destOrd="0" presId="urn:microsoft.com/office/officeart/2005/8/layout/default#1"/>
    <dgm:cxn modelId="{1A03A2D9-6998-447A-B081-84B606D3E626}" srcId="{DD45D662-0489-4F7E-982F-19636B50559F}" destId="{68B6EE63-1D18-423E-9144-9EEE02CE96BB}" srcOrd="0" destOrd="0" parTransId="{465C3A6A-C42B-46B6-A70D-F835E8736EDA}" sibTransId="{9A0B115A-7A9E-4CDA-AF0D-0158B0475CEB}"/>
    <dgm:cxn modelId="{3A951E0D-3A76-447A-A365-5ADA6F6D3900}" type="presOf" srcId="{42FEE0C8-A6C2-4DF7-A2A1-50FF3C055184}" destId="{AEE45E14-018A-4326-902D-875119A11632}" srcOrd="0" destOrd="0" presId="urn:microsoft.com/office/officeart/2005/8/layout/default#1"/>
    <dgm:cxn modelId="{048BF724-D30F-4DAF-8ACF-5F0C68BE237F}" type="presParOf" srcId="{B2550CC8-7AF3-4A1B-93D4-AAC7D92ABA48}" destId="{63859D7A-EFA0-4AE3-A281-0AEEDB5631EC}" srcOrd="0" destOrd="0" presId="urn:microsoft.com/office/officeart/2005/8/layout/default#1"/>
    <dgm:cxn modelId="{76A0155D-F426-45A8-98DD-DFD593943964}" type="presParOf" srcId="{B2550CC8-7AF3-4A1B-93D4-AAC7D92ABA48}" destId="{A34E7301-A64D-44FD-A2A6-F7F089205B84}" srcOrd="1" destOrd="0" presId="urn:microsoft.com/office/officeart/2005/8/layout/default#1"/>
    <dgm:cxn modelId="{7EEFCBC4-E832-431D-A2CB-9F6D35F1E16D}" type="presParOf" srcId="{B2550CC8-7AF3-4A1B-93D4-AAC7D92ABA48}" destId="{AEE45E14-018A-4326-902D-875119A11632}" srcOrd="2" destOrd="0" presId="urn:microsoft.com/office/officeart/2005/8/layout/default#1"/>
    <dgm:cxn modelId="{B18B93F8-D66C-4F1B-9FB5-0AAF33601011}" type="presParOf" srcId="{B2550CC8-7AF3-4A1B-93D4-AAC7D92ABA48}" destId="{7C2D9B7A-D27A-4B9F-B5C3-D1BD73265653}" srcOrd="3" destOrd="0" presId="urn:microsoft.com/office/officeart/2005/8/layout/default#1"/>
    <dgm:cxn modelId="{0AA2F453-4B96-4F3D-BCF3-74B87206C43D}" type="presParOf" srcId="{B2550CC8-7AF3-4A1B-93D4-AAC7D92ABA48}" destId="{252B75DE-8C4E-4BFF-89E8-47C12B5DDB64}" srcOrd="4" destOrd="0" presId="urn:microsoft.com/office/officeart/2005/8/layout/default#1"/>
    <dgm:cxn modelId="{E601F08F-027E-4602-A530-C6C53B7F866C}" type="presParOf" srcId="{B2550CC8-7AF3-4A1B-93D4-AAC7D92ABA48}" destId="{1AF309BC-1D08-4227-A215-7CCABC7B7BC7}" srcOrd="5" destOrd="0" presId="urn:microsoft.com/office/officeart/2005/8/layout/default#1"/>
    <dgm:cxn modelId="{4C8EEF76-8728-494C-A780-1DFA10B11D98}" type="presParOf" srcId="{B2550CC8-7AF3-4A1B-93D4-AAC7D92ABA48}" destId="{D358EB3A-9740-4B58-9A44-1DBB39E94601}" srcOrd="6" destOrd="0" presId="urn:microsoft.com/office/officeart/2005/8/layout/default#1"/>
    <dgm:cxn modelId="{499DD951-0681-41AB-9B56-A80D1D6A904B}" type="presParOf" srcId="{B2550CC8-7AF3-4A1B-93D4-AAC7D92ABA48}" destId="{30F160FF-827D-4D94-B5C7-335C259B7E72}" srcOrd="7" destOrd="0" presId="urn:microsoft.com/office/officeart/2005/8/layout/default#1"/>
    <dgm:cxn modelId="{D4155F79-7C5A-4AE6-80CC-5206885C7068}" type="presParOf" srcId="{B2550CC8-7AF3-4A1B-93D4-AAC7D92ABA48}" destId="{67A9F465-587F-446E-AB62-BFC5C9F4B9A7}" srcOrd="8" destOrd="0" presId="urn:microsoft.com/office/officeart/2005/8/layout/default#1"/>
    <dgm:cxn modelId="{92414325-B20C-44BD-9071-7B38439A845A}" type="presParOf" srcId="{B2550CC8-7AF3-4A1B-93D4-AAC7D92ABA48}" destId="{28A20D80-60E4-4601-A06E-18A33C015A34}" srcOrd="9" destOrd="0" presId="urn:microsoft.com/office/officeart/2005/8/layout/default#1"/>
    <dgm:cxn modelId="{2C27E3BD-C964-443C-B9CB-3AE697FCDDFC}" type="presParOf" srcId="{B2550CC8-7AF3-4A1B-93D4-AAC7D92ABA48}" destId="{3EDC04E9-F6C5-4B10-998C-54850FCC5FD9}" srcOrd="1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87747AD-F369-4514-978F-389638D6ABBE}" type="doc">
      <dgm:prSet loTypeId="urn:microsoft.com/office/officeart/2005/8/layout/default#2" loCatId="list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hu-HU"/>
        </a:p>
      </dgm:t>
    </dgm:pt>
    <dgm:pt modelId="{CD3D57CF-B22E-4E85-BDEB-85EABFF42081}">
      <dgm:prSet phldrT="[Szöveg]"/>
      <dgm:spPr/>
      <dgm:t>
        <a:bodyPr/>
        <a:lstStyle/>
        <a:p>
          <a:r>
            <a:rPr lang="hu-HU" b="1" dirty="0"/>
            <a:t>Lakbér-, vagy közüzemi díjtartozás</a:t>
          </a:r>
        </a:p>
      </dgm:t>
    </dgm:pt>
    <dgm:pt modelId="{2E28FBC8-ACC5-4316-A648-3D2EC7B03F52}" type="parTrans" cxnId="{EE5E604A-BC8C-4CCA-8064-BA1BFEF38152}">
      <dgm:prSet/>
      <dgm:spPr/>
      <dgm:t>
        <a:bodyPr/>
        <a:lstStyle/>
        <a:p>
          <a:endParaRPr lang="hu-HU"/>
        </a:p>
      </dgm:t>
    </dgm:pt>
    <dgm:pt modelId="{E975AB9A-AB0A-4237-B3B9-9CA2616EF815}" type="sibTrans" cxnId="{EE5E604A-BC8C-4CCA-8064-BA1BFEF38152}">
      <dgm:prSet/>
      <dgm:spPr/>
      <dgm:t>
        <a:bodyPr/>
        <a:lstStyle/>
        <a:p>
          <a:endParaRPr lang="hu-HU"/>
        </a:p>
      </dgm:t>
    </dgm:pt>
    <dgm:pt modelId="{091494B7-57A3-4F54-A92E-4C1D1EFCE279}">
      <dgm:prSet phldrT="[Szöveg]"/>
      <dgm:spPr/>
      <dgm:t>
        <a:bodyPr/>
        <a:lstStyle/>
        <a:p>
          <a:r>
            <a:rPr lang="hu-HU" b="1" dirty="0"/>
            <a:t>Lejárt bérleti szerződés</a:t>
          </a:r>
        </a:p>
      </dgm:t>
    </dgm:pt>
    <dgm:pt modelId="{6E274D0A-B326-43D5-A946-81569F0F1057}" type="parTrans" cxnId="{03D9476B-2E25-48AD-9497-E5FCC1081EBA}">
      <dgm:prSet/>
      <dgm:spPr/>
      <dgm:t>
        <a:bodyPr/>
        <a:lstStyle/>
        <a:p>
          <a:endParaRPr lang="hu-HU"/>
        </a:p>
      </dgm:t>
    </dgm:pt>
    <dgm:pt modelId="{3A221332-D060-4D77-9258-F6DC4473FF2E}" type="sibTrans" cxnId="{03D9476B-2E25-48AD-9497-E5FCC1081EBA}">
      <dgm:prSet/>
      <dgm:spPr/>
      <dgm:t>
        <a:bodyPr/>
        <a:lstStyle/>
        <a:p>
          <a:endParaRPr lang="hu-HU"/>
        </a:p>
      </dgm:t>
    </dgm:pt>
    <dgm:pt modelId="{F6034ED4-108C-4DD4-A5AD-D3754E8C6970}">
      <dgm:prSet phldrT="[Szöveg]"/>
      <dgm:spPr/>
      <dgm:t>
        <a:bodyPr/>
        <a:lstStyle/>
        <a:p>
          <a:r>
            <a:rPr lang="hu-HU" b="1" dirty="0"/>
            <a:t>Bűncselekmények (pl. áramlopás)</a:t>
          </a:r>
        </a:p>
      </dgm:t>
    </dgm:pt>
    <dgm:pt modelId="{970DE095-B251-4F41-B0AF-B928F9E0E3F8}" type="parTrans" cxnId="{B33815FF-3B6B-4D0D-B4C6-2A387F992426}">
      <dgm:prSet/>
      <dgm:spPr/>
      <dgm:t>
        <a:bodyPr/>
        <a:lstStyle/>
        <a:p>
          <a:endParaRPr lang="hu-HU"/>
        </a:p>
      </dgm:t>
    </dgm:pt>
    <dgm:pt modelId="{D4612F97-EE88-4F61-B761-56F4E016DAE5}" type="sibTrans" cxnId="{B33815FF-3B6B-4D0D-B4C6-2A387F992426}">
      <dgm:prSet/>
      <dgm:spPr/>
      <dgm:t>
        <a:bodyPr/>
        <a:lstStyle/>
        <a:p>
          <a:endParaRPr lang="hu-HU"/>
        </a:p>
      </dgm:t>
    </dgm:pt>
    <dgm:pt modelId="{4EA90B99-111C-4024-ADC3-43DEA7C85603}">
      <dgm:prSet phldrT="[Szöveg]"/>
      <dgm:spPr/>
      <dgm:t>
        <a:bodyPr/>
        <a:lstStyle/>
        <a:p>
          <a:r>
            <a:rPr lang="hu-HU" b="1" dirty="0"/>
            <a:t>Ingatlan állagának veszélyeztetése</a:t>
          </a:r>
        </a:p>
      </dgm:t>
    </dgm:pt>
    <dgm:pt modelId="{79BC176B-4B3F-4F58-83F5-B7D28AFB7BA4}" type="parTrans" cxnId="{DDEAD421-2299-4805-8F11-B3CFA3684D57}">
      <dgm:prSet/>
      <dgm:spPr/>
      <dgm:t>
        <a:bodyPr/>
        <a:lstStyle/>
        <a:p>
          <a:endParaRPr lang="hu-HU"/>
        </a:p>
      </dgm:t>
    </dgm:pt>
    <dgm:pt modelId="{C016B6DB-D80D-4BFF-B995-C6F03171B3BB}" type="sibTrans" cxnId="{DDEAD421-2299-4805-8F11-B3CFA3684D57}">
      <dgm:prSet/>
      <dgm:spPr/>
      <dgm:t>
        <a:bodyPr/>
        <a:lstStyle/>
        <a:p>
          <a:endParaRPr lang="hu-HU"/>
        </a:p>
      </dgm:t>
    </dgm:pt>
    <dgm:pt modelId="{C869DA34-E8EE-460A-92F5-CB2154448109}">
      <dgm:prSet phldrT="[Szöveg]"/>
      <dgm:spPr/>
      <dgm:t>
        <a:bodyPr/>
        <a:lstStyle/>
        <a:p>
          <a:r>
            <a:rPr lang="hu-HU" b="1" dirty="0"/>
            <a:t>Renitens magatartás</a:t>
          </a:r>
        </a:p>
      </dgm:t>
    </dgm:pt>
    <dgm:pt modelId="{86955551-BCDE-4302-9E45-822D9C47971B}" type="parTrans" cxnId="{9F14AF8B-7D03-4402-9753-068BFF5810CE}">
      <dgm:prSet/>
      <dgm:spPr/>
      <dgm:t>
        <a:bodyPr/>
        <a:lstStyle/>
        <a:p>
          <a:endParaRPr lang="hu-HU"/>
        </a:p>
      </dgm:t>
    </dgm:pt>
    <dgm:pt modelId="{7348D3ED-B4C3-481F-869F-B8AB8528CD7A}" type="sibTrans" cxnId="{9F14AF8B-7D03-4402-9753-068BFF5810CE}">
      <dgm:prSet/>
      <dgm:spPr/>
      <dgm:t>
        <a:bodyPr/>
        <a:lstStyle/>
        <a:p>
          <a:endParaRPr lang="hu-HU"/>
        </a:p>
      </dgm:t>
    </dgm:pt>
    <dgm:pt modelId="{BEC98224-64DC-4FED-81A2-B21DC8221B89}" type="pres">
      <dgm:prSet presAssocID="{B87747AD-F369-4514-978F-389638D6ABB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A6CFBC7E-E6B6-441F-A88E-827CA30617E5}" type="pres">
      <dgm:prSet presAssocID="{CD3D57CF-B22E-4E85-BDEB-85EABFF4208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2353FF2-B83D-4824-85FB-A277E7409EA3}" type="pres">
      <dgm:prSet presAssocID="{E975AB9A-AB0A-4237-B3B9-9CA2616EF815}" presName="sibTrans" presStyleCnt="0"/>
      <dgm:spPr/>
    </dgm:pt>
    <dgm:pt modelId="{52BE38B0-0C0D-4AB6-95D3-FC1E5D04D9F9}" type="pres">
      <dgm:prSet presAssocID="{091494B7-57A3-4F54-A92E-4C1D1EFCE27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BE34775-27F8-4BCA-BAF1-EC7E71113DD2}" type="pres">
      <dgm:prSet presAssocID="{3A221332-D060-4D77-9258-F6DC4473FF2E}" presName="sibTrans" presStyleCnt="0"/>
      <dgm:spPr/>
    </dgm:pt>
    <dgm:pt modelId="{32CCAB71-E768-4A1C-9264-5C3037A078B4}" type="pres">
      <dgm:prSet presAssocID="{F6034ED4-108C-4DD4-A5AD-D3754E8C697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A0836BC-27C1-4BDF-B729-6C4B21D20465}" type="pres">
      <dgm:prSet presAssocID="{D4612F97-EE88-4F61-B761-56F4E016DAE5}" presName="sibTrans" presStyleCnt="0"/>
      <dgm:spPr/>
    </dgm:pt>
    <dgm:pt modelId="{474E49A0-AFAE-49E6-B059-276B3BD8C858}" type="pres">
      <dgm:prSet presAssocID="{4EA90B99-111C-4024-ADC3-43DEA7C85603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79E1661-48BD-40D2-9735-8F365A57A0E9}" type="pres">
      <dgm:prSet presAssocID="{C016B6DB-D80D-4BFF-B995-C6F03171B3BB}" presName="sibTrans" presStyleCnt="0"/>
      <dgm:spPr/>
    </dgm:pt>
    <dgm:pt modelId="{509C16CF-5A5C-4901-AE38-2F67FABFA11A}" type="pres">
      <dgm:prSet presAssocID="{C869DA34-E8EE-460A-92F5-CB215444810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B6057DE0-5BB4-45AC-9025-3A626AE55FE9}" type="presOf" srcId="{091494B7-57A3-4F54-A92E-4C1D1EFCE279}" destId="{52BE38B0-0C0D-4AB6-95D3-FC1E5D04D9F9}" srcOrd="0" destOrd="0" presId="urn:microsoft.com/office/officeart/2005/8/layout/default#2"/>
    <dgm:cxn modelId="{CE05636E-3001-49D3-BA57-EE1047EE7E6F}" type="presOf" srcId="{B87747AD-F369-4514-978F-389638D6ABBE}" destId="{BEC98224-64DC-4FED-81A2-B21DC8221B89}" srcOrd="0" destOrd="0" presId="urn:microsoft.com/office/officeart/2005/8/layout/default#2"/>
    <dgm:cxn modelId="{EE5E604A-BC8C-4CCA-8064-BA1BFEF38152}" srcId="{B87747AD-F369-4514-978F-389638D6ABBE}" destId="{CD3D57CF-B22E-4E85-BDEB-85EABFF42081}" srcOrd="0" destOrd="0" parTransId="{2E28FBC8-ACC5-4316-A648-3D2EC7B03F52}" sibTransId="{E975AB9A-AB0A-4237-B3B9-9CA2616EF815}"/>
    <dgm:cxn modelId="{7EF5589B-D5AF-4BBB-98EC-19BFBF4D7250}" type="presOf" srcId="{4EA90B99-111C-4024-ADC3-43DEA7C85603}" destId="{474E49A0-AFAE-49E6-B059-276B3BD8C858}" srcOrd="0" destOrd="0" presId="urn:microsoft.com/office/officeart/2005/8/layout/default#2"/>
    <dgm:cxn modelId="{E26407A0-A5BA-45DD-9A6F-CF634D4DB955}" type="presOf" srcId="{C869DA34-E8EE-460A-92F5-CB2154448109}" destId="{509C16CF-5A5C-4901-AE38-2F67FABFA11A}" srcOrd="0" destOrd="0" presId="urn:microsoft.com/office/officeart/2005/8/layout/default#2"/>
    <dgm:cxn modelId="{9F14AF8B-7D03-4402-9753-068BFF5810CE}" srcId="{B87747AD-F369-4514-978F-389638D6ABBE}" destId="{C869DA34-E8EE-460A-92F5-CB2154448109}" srcOrd="4" destOrd="0" parTransId="{86955551-BCDE-4302-9E45-822D9C47971B}" sibTransId="{7348D3ED-B4C3-481F-869F-B8AB8528CD7A}"/>
    <dgm:cxn modelId="{03D9476B-2E25-48AD-9497-E5FCC1081EBA}" srcId="{B87747AD-F369-4514-978F-389638D6ABBE}" destId="{091494B7-57A3-4F54-A92E-4C1D1EFCE279}" srcOrd="1" destOrd="0" parTransId="{6E274D0A-B326-43D5-A946-81569F0F1057}" sibTransId="{3A221332-D060-4D77-9258-F6DC4473FF2E}"/>
    <dgm:cxn modelId="{DDEAD421-2299-4805-8F11-B3CFA3684D57}" srcId="{B87747AD-F369-4514-978F-389638D6ABBE}" destId="{4EA90B99-111C-4024-ADC3-43DEA7C85603}" srcOrd="3" destOrd="0" parTransId="{79BC176B-4B3F-4F58-83F5-B7D28AFB7BA4}" sibTransId="{C016B6DB-D80D-4BFF-B995-C6F03171B3BB}"/>
    <dgm:cxn modelId="{AA4D810C-9275-478A-830B-895BAA2E5D48}" type="presOf" srcId="{F6034ED4-108C-4DD4-A5AD-D3754E8C6970}" destId="{32CCAB71-E768-4A1C-9264-5C3037A078B4}" srcOrd="0" destOrd="0" presId="urn:microsoft.com/office/officeart/2005/8/layout/default#2"/>
    <dgm:cxn modelId="{B33815FF-3B6B-4D0D-B4C6-2A387F992426}" srcId="{B87747AD-F369-4514-978F-389638D6ABBE}" destId="{F6034ED4-108C-4DD4-A5AD-D3754E8C6970}" srcOrd="2" destOrd="0" parTransId="{970DE095-B251-4F41-B0AF-B928F9E0E3F8}" sibTransId="{D4612F97-EE88-4F61-B761-56F4E016DAE5}"/>
    <dgm:cxn modelId="{CDE531FA-4C03-41DA-9098-6BE37A6EE830}" type="presOf" srcId="{CD3D57CF-B22E-4E85-BDEB-85EABFF42081}" destId="{A6CFBC7E-E6B6-441F-A88E-827CA30617E5}" srcOrd="0" destOrd="0" presId="urn:microsoft.com/office/officeart/2005/8/layout/default#2"/>
    <dgm:cxn modelId="{50B6D1ED-51DF-487E-995B-7ED2097387BA}" type="presParOf" srcId="{BEC98224-64DC-4FED-81A2-B21DC8221B89}" destId="{A6CFBC7E-E6B6-441F-A88E-827CA30617E5}" srcOrd="0" destOrd="0" presId="urn:microsoft.com/office/officeart/2005/8/layout/default#2"/>
    <dgm:cxn modelId="{3404AEE9-8563-425F-93F7-5F0C357D34ED}" type="presParOf" srcId="{BEC98224-64DC-4FED-81A2-B21DC8221B89}" destId="{42353FF2-B83D-4824-85FB-A277E7409EA3}" srcOrd="1" destOrd="0" presId="urn:microsoft.com/office/officeart/2005/8/layout/default#2"/>
    <dgm:cxn modelId="{6D8067B6-E93D-41D2-8448-5C3E06F27031}" type="presParOf" srcId="{BEC98224-64DC-4FED-81A2-B21DC8221B89}" destId="{52BE38B0-0C0D-4AB6-95D3-FC1E5D04D9F9}" srcOrd="2" destOrd="0" presId="urn:microsoft.com/office/officeart/2005/8/layout/default#2"/>
    <dgm:cxn modelId="{44631984-0B94-4992-BF9F-A854806D01AF}" type="presParOf" srcId="{BEC98224-64DC-4FED-81A2-B21DC8221B89}" destId="{2BE34775-27F8-4BCA-BAF1-EC7E71113DD2}" srcOrd="3" destOrd="0" presId="urn:microsoft.com/office/officeart/2005/8/layout/default#2"/>
    <dgm:cxn modelId="{4CB6CEA7-3E69-41C1-B816-2D7BA29B00FF}" type="presParOf" srcId="{BEC98224-64DC-4FED-81A2-B21DC8221B89}" destId="{32CCAB71-E768-4A1C-9264-5C3037A078B4}" srcOrd="4" destOrd="0" presId="urn:microsoft.com/office/officeart/2005/8/layout/default#2"/>
    <dgm:cxn modelId="{AD088814-B010-40CF-B843-DD9FD429A421}" type="presParOf" srcId="{BEC98224-64DC-4FED-81A2-B21DC8221B89}" destId="{3A0836BC-27C1-4BDF-B729-6C4B21D20465}" srcOrd="5" destOrd="0" presId="urn:microsoft.com/office/officeart/2005/8/layout/default#2"/>
    <dgm:cxn modelId="{000AFEE6-9406-46FB-87BC-7A6BD03179A3}" type="presParOf" srcId="{BEC98224-64DC-4FED-81A2-B21DC8221B89}" destId="{474E49A0-AFAE-49E6-B059-276B3BD8C858}" srcOrd="6" destOrd="0" presId="urn:microsoft.com/office/officeart/2005/8/layout/default#2"/>
    <dgm:cxn modelId="{60862277-D917-44E4-99AB-101769164461}" type="presParOf" srcId="{BEC98224-64DC-4FED-81A2-B21DC8221B89}" destId="{779E1661-48BD-40D2-9735-8F365A57A0E9}" srcOrd="7" destOrd="0" presId="urn:microsoft.com/office/officeart/2005/8/layout/default#2"/>
    <dgm:cxn modelId="{4A743BC6-95EC-4A17-B832-B0AA48097B6B}" type="presParOf" srcId="{BEC98224-64DC-4FED-81A2-B21DC8221B89}" destId="{509C16CF-5A5C-4901-AE38-2F67FABFA11A}" srcOrd="8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7DA7CBC-3EBC-42D4-9CF7-95FF116D9AB5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B8038D6E-CEA3-43EC-B373-67370092CC76}">
      <dgm:prSet phldrT="[Szöveg]"/>
      <dgm:spPr/>
      <dgm:t>
        <a:bodyPr/>
        <a:lstStyle/>
        <a:p>
          <a:r>
            <a:rPr lang="hu-HU" b="1" dirty="0"/>
            <a:t>33 kiürített lakás</a:t>
          </a:r>
        </a:p>
      </dgm:t>
    </dgm:pt>
    <dgm:pt modelId="{D845FF2C-CA71-457E-9F01-DEF2611E5F30}" type="parTrans" cxnId="{A40B3E16-0B29-4F15-97BD-982CC9AF7D23}">
      <dgm:prSet/>
      <dgm:spPr/>
      <dgm:t>
        <a:bodyPr/>
        <a:lstStyle/>
        <a:p>
          <a:endParaRPr lang="hu-HU"/>
        </a:p>
      </dgm:t>
    </dgm:pt>
    <dgm:pt modelId="{5687E009-EEF6-4D09-80AE-D79D1BF690C1}" type="sibTrans" cxnId="{A40B3E16-0B29-4F15-97BD-982CC9AF7D23}">
      <dgm:prSet/>
      <dgm:spPr/>
      <dgm:t>
        <a:bodyPr/>
        <a:lstStyle/>
        <a:p>
          <a:endParaRPr lang="hu-HU"/>
        </a:p>
      </dgm:t>
    </dgm:pt>
    <dgm:pt modelId="{DBD44883-682A-4B71-9DB1-E937D298EC04}">
      <dgm:prSet phldrT="[Szöveg]"/>
      <dgm:spPr/>
      <dgm:t>
        <a:bodyPr/>
        <a:lstStyle/>
        <a:p>
          <a:r>
            <a:rPr lang="hu-HU" b="1" dirty="0"/>
            <a:t>11,7 milliós a legnagyobb tartozás</a:t>
          </a:r>
        </a:p>
      </dgm:t>
    </dgm:pt>
    <dgm:pt modelId="{B63D5A5B-64A0-459B-9C1B-D8E4CF66BF11}" type="parTrans" cxnId="{AAD613A7-3A07-46DB-9022-AEC20095B5FD}">
      <dgm:prSet/>
      <dgm:spPr/>
      <dgm:t>
        <a:bodyPr/>
        <a:lstStyle/>
        <a:p>
          <a:endParaRPr lang="hu-HU"/>
        </a:p>
      </dgm:t>
    </dgm:pt>
    <dgm:pt modelId="{AC8D8076-6FE6-40D9-93E0-9919099F1D7F}" type="sibTrans" cxnId="{AAD613A7-3A07-46DB-9022-AEC20095B5FD}">
      <dgm:prSet/>
      <dgm:spPr/>
      <dgm:t>
        <a:bodyPr/>
        <a:lstStyle/>
        <a:p>
          <a:endParaRPr lang="hu-HU"/>
        </a:p>
      </dgm:t>
    </dgm:pt>
    <dgm:pt modelId="{4116F5A6-77BE-45F7-9880-7E7A533F394A}">
      <dgm:prSet phldrT="[Szöveg]"/>
      <dgm:spPr/>
      <dgm:t>
        <a:bodyPr/>
        <a:lstStyle/>
        <a:p>
          <a:r>
            <a:rPr lang="hu-HU" b="1" dirty="0"/>
            <a:t>57 millió forint tartozás</a:t>
          </a:r>
        </a:p>
      </dgm:t>
    </dgm:pt>
    <dgm:pt modelId="{E0747401-F859-4836-80D8-A9752088E7BC}" type="parTrans" cxnId="{9B91D1F1-E3E1-43F9-91EA-BF561AC27006}">
      <dgm:prSet/>
      <dgm:spPr/>
      <dgm:t>
        <a:bodyPr/>
        <a:lstStyle/>
        <a:p>
          <a:endParaRPr lang="hu-HU"/>
        </a:p>
      </dgm:t>
    </dgm:pt>
    <dgm:pt modelId="{967372F0-7A79-48F0-A7FF-9DAF5F793585}" type="sibTrans" cxnId="{9B91D1F1-E3E1-43F9-91EA-BF561AC27006}">
      <dgm:prSet/>
      <dgm:spPr/>
      <dgm:t>
        <a:bodyPr/>
        <a:lstStyle/>
        <a:p>
          <a:endParaRPr lang="hu-HU"/>
        </a:p>
      </dgm:t>
    </dgm:pt>
    <dgm:pt modelId="{55FB15F5-15A9-48FC-B30F-080631410980}">
      <dgm:prSet phldrT="[Szöveg]"/>
      <dgm:spPr/>
      <dgm:t>
        <a:bodyPr/>
        <a:lstStyle/>
        <a:p>
          <a:r>
            <a:rPr lang="hu-HU" b="1" dirty="0"/>
            <a:t>A tartozások harmada       1 millió feletti</a:t>
          </a:r>
        </a:p>
      </dgm:t>
    </dgm:pt>
    <dgm:pt modelId="{5D5F866C-4D6C-4368-97AB-D1CBC5F44641}" type="parTrans" cxnId="{C0E08539-1C8B-4C1A-9686-6141F1C47B2D}">
      <dgm:prSet/>
      <dgm:spPr/>
      <dgm:t>
        <a:bodyPr/>
        <a:lstStyle/>
        <a:p>
          <a:endParaRPr lang="hu-HU"/>
        </a:p>
      </dgm:t>
    </dgm:pt>
    <dgm:pt modelId="{A14D3F31-B395-4E5F-9D48-8A6B5FE27C2E}" type="sibTrans" cxnId="{C0E08539-1C8B-4C1A-9686-6141F1C47B2D}">
      <dgm:prSet/>
      <dgm:spPr/>
      <dgm:t>
        <a:bodyPr/>
        <a:lstStyle/>
        <a:p>
          <a:endParaRPr lang="hu-HU"/>
        </a:p>
      </dgm:t>
    </dgm:pt>
    <dgm:pt modelId="{8F040749-7D33-43D5-A7A4-E80172CE6F46}" type="pres">
      <dgm:prSet presAssocID="{47DA7CBC-3EBC-42D4-9CF7-95FF116D9AB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32B8798F-A1BD-4649-95A7-9170ED82CC1D}" type="pres">
      <dgm:prSet presAssocID="{B8038D6E-CEA3-43EC-B373-67370092CC76}" presName="centerShape" presStyleLbl="node0" presStyleIdx="0" presStyleCnt="1"/>
      <dgm:spPr/>
      <dgm:t>
        <a:bodyPr/>
        <a:lstStyle/>
        <a:p>
          <a:endParaRPr lang="hu-HU"/>
        </a:p>
      </dgm:t>
    </dgm:pt>
    <dgm:pt modelId="{A5744CFB-26BF-42AD-B486-39134BFC2EB1}" type="pres">
      <dgm:prSet presAssocID="{B63D5A5B-64A0-459B-9C1B-D8E4CF66BF11}" presName="parTrans" presStyleLbl="bgSibTrans2D1" presStyleIdx="0" presStyleCnt="3"/>
      <dgm:spPr/>
      <dgm:t>
        <a:bodyPr/>
        <a:lstStyle/>
        <a:p>
          <a:endParaRPr lang="hu-HU"/>
        </a:p>
      </dgm:t>
    </dgm:pt>
    <dgm:pt modelId="{02EF61A5-2E18-4CC8-B71E-480CBC5DD204}" type="pres">
      <dgm:prSet presAssocID="{DBD44883-682A-4B71-9DB1-E937D298EC0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9334C47-38DC-4233-BEB8-77E236A57EA2}" type="pres">
      <dgm:prSet presAssocID="{E0747401-F859-4836-80D8-A9752088E7BC}" presName="parTrans" presStyleLbl="bgSibTrans2D1" presStyleIdx="1" presStyleCnt="3"/>
      <dgm:spPr/>
      <dgm:t>
        <a:bodyPr/>
        <a:lstStyle/>
        <a:p>
          <a:endParaRPr lang="hu-HU"/>
        </a:p>
      </dgm:t>
    </dgm:pt>
    <dgm:pt modelId="{F71FBD00-98AE-4524-A3BD-2A1C3C766749}" type="pres">
      <dgm:prSet presAssocID="{4116F5A6-77BE-45F7-9880-7E7A533F394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6075E93-F533-480B-BD28-7D4FEF186CBD}" type="pres">
      <dgm:prSet presAssocID="{5D5F866C-4D6C-4368-97AB-D1CBC5F44641}" presName="parTrans" presStyleLbl="bgSibTrans2D1" presStyleIdx="2" presStyleCnt="3"/>
      <dgm:spPr/>
      <dgm:t>
        <a:bodyPr/>
        <a:lstStyle/>
        <a:p>
          <a:endParaRPr lang="hu-HU"/>
        </a:p>
      </dgm:t>
    </dgm:pt>
    <dgm:pt modelId="{AE9BCFF7-B127-4F6B-A5CE-5B05AC516703}" type="pres">
      <dgm:prSet presAssocID="{55FB15F5-15A9-48FC-B30F-08063141098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9ADCE0E4-3C6D-4265-951C-EE6FA5999440}" type="presOf" srcId="{47DA7CBC-3EBC-42D4-9CF7-95FF116D9AB5}" destId="{8F040749-7D33-43D5-A7A4-E80172CE6F46}" srcOrd="0" destOrd="0" presId="urn:microsoft.com/office/officeart/2005/8/layout/radial4"/>
    <dgm:cxn modelId="{0164A295-2EFC-44E4-944F-AA86ABFA952E}" type="presOf" srcId="{E0747401-F859-4836-80D8-A9752088E7BC}" destId="{49334C47-38DC-4233-BEB8-77E236A57EA2}" srcOrd="0" destOrd="0" presId="urn:microsoft.com/office/officeart/2005/8/layout/radial4"/>
    <dgm:cxn modelId="{9B91D1F1-E3E1-43F9-91EA-BF561AC27006}" srcId="{B8038D6E-CEA3-43EC-B373-67370092CC76}" destId="{4116F5A6-77BE-45F7-9880-7E7A533F394A}" srcOrd="1" destOrd="0" parTransId="{E0747401-F859-4836-80D8-A9752088E7BC}" sibTransId="{967372F0-7A79-48F0-A7FF-9DAF5F793585}"/>
    <dgm:cxn modelId="{AAD613A7-3A07-46DB-9022-AEC20095B5FD}" srcId="{B8038D6E-CEA3-43EC-B373-67370092CC76}" destId="{DBD44883-682A-4B71-9DB1-E937D298EC04}" srcOrd="0" destOrd="0" parTransId="{B63D5A5B-64A0-459B-9C1B-D8E4CF66BF11}" sibTransId="{AC8D8076-6FE6-40D9-93E0-9919099F1D7F}"/>
    <dgm:cxn modelId="{852CA435-964B-444E-BDA4-C25DFCAA6496}" type="presOf" srcId="{DBD44883-682A-4B71-9DB1-E937D298EC04}" destId="{02EF61A5-2E18-4CC8-B71E-480CBC5DD204}" srcOrd="0" destOrd="0" presId="urn:microsoft.com/office/officeart/2005/8/layout/radial4"/>
    <dgm:cxn modelId="{1B25849E-AE35-4BFC-80B8-E410FC7666E4}" type="presOf" srcId="{B63D5A5B-64A0-459B-9C1B-D8E4CF66BF11}" destId="{A5744CFB-26BF-42AD-B486-39134BFC2EB1}" srcOrd="0" destOrd="0" presId="urn:microsoft.com/office/officeart/2005/8/layout/radial4"/>
    <dgm:cxn modelId="{C0E08539-1C8B-4C1A-9686-6141F1C47B2D}" srcId="{B8038D6E-CEA3-43EC-B373-67370092CC76}" destId="{55FB15F5-15A9-48FC-B30F-080631410980}" srcOrd="2" destOrd="0" parTransId="{5D5F866C-4D6C-4368-97AB-D1CBC5F44641}" sibTransId="{A14D3F31-B395-4E5F-9D48-8A6B5FE27C2E}"/>
    <dgm:cxn modelId="{D699A2CB-81A4-43FC-8CB3-0B6AD4AD6762}" type="presOf" srcId="{B8038D6E-CEA3-43EC-B373-67370092CC76}" destId="{32B8798F-A1BD-4649-95A7-9170ED82CC1D}" srcOrd="0" destOrd="0" presId="urn:microsoft.com/office/officeart/2005/8/layout/radial4"/>
    <dgm:cxn modelId="{A25C5BB5-F1FA-4F2B-AC2B-80F27F215F5C}" type="presOf" srcId="{5D5F866C-4D6C-4368-97AB-D1CBC5F44641}" destId="{C6075E93-F533-480B-BD28-7D4FEF186CBD}" srcOrd="0" destOrd="0" presId="urn:microsoft.com/office/officeart/2005/8/layout/radial4"/>
    <dgm:cxn modelId="{043D7377-30DA-41A6-A1CD-DD10EF94CB46}" type="presOf" srcId="{4116F5A6-77BE-45F7-9880-7E7A533F394A}" destId="{F71FBD00-98AE-4524-A3BD-2A1C3C766749}" srcOrd="0" destOrd="0" presId="urn:microsoft.com/office/officeart/2005/8/layout/radial4"/>
    <dgm:cxn modelId="{A40B3E16-0B29-4F15-97BD-982CC9AF7D23}" srcId="{47DA7CBC-3EBC-42D4-9CF7-95FF116D9AB5}" destId="{B8038D6E-CEA3-43EC-B373-67370092CC76}" srcOrd="0" destOrd="0" parTransId="{D845FF2C-CA71-457E-9F01-DEF2611E5F30}" sibTransId="{5687E009-EEF6-4D09-80AE-D79D1BF690C1}"/>
    <dgm:cxn modelId="{B2AE3185-AE45-42F8-BD3E-F9C249C4647F}" type="presOf" srcId="{55FB15F5-15A9-48FC-B30F-080631410980}" destId="{AE9BCFF7-B127-4F6B-A5CE-5B05AC516703}" srcOrd="0" destOrd="0" presId="urn:microsoft.com/office/officeart/2005/8/layout/radial4"/>
    <dgm:cxn modelId="{2205C01C-6370-495A-9311-0A21EEBA6A4A}" type="presParOf" srcId="{8F040749-7D33-43D5-A7A4-E80172CE6F46}" destId="{32B8798F-A1BD-4649-95A7-9170ED82CC1D}" srcOrd="0" destOrd="0" presId="urn:microsoft.com/office/officeart/2005/8/layout/radial4"/>
    <dgm:cxn modelId="{A93E0AAD-7358-4E84-BD03-927AA153961A}" type="presParOf" srcId="{8F040749-7D33-43D5-A7A4-E80172CE6F46}" destId="{A5744CFB-26BF-42AD-B486-39134BFC2EB1}" srcOrd="1" destOrd="0" presId="urn:microsoft.com/office/officeart/2005/8/layout/radial4"/>
    <dgm:cxn modelId="{1D7FF751-1689-4CB8-847C-7344CB6336C5}" type="presParOf" srcId="{8F040749-7D33-43D5-A7A4-E80172CE6F46}" destId="{02EF61A5-2E18-4CC8-B71E-480CBC5DD204}" srcOrd="2" destOrd="0" presId="urn:microsoft.com/office/officeart/2005/8/layout/radial4"/>
    <dgm:cxn modelId="{DCAC9EA2-7704-4D7A-BC6D-15F5AA2CC4C5}" type="presParOf" srcId="{8F040749-7D33-43D5-A7A4-E80172CE6F46}" destId="{49334C47-38DC-4233-BEB8-77E236A57EA2}" srcOrd="3" destOrd="0" presId="urn:microsoft.com/office/officeart/2005/8/layout/radial4"/>
    <dgm:cxn modelId="{686FEBBD-B9D6-497D-B8BF-651D52AE3114}" type="presParOf" srcId="{8F040749-7D33-43D5-A7A4-E80172CE6F46}" destId="{F71FBD00-98AE-4524-A3BD-2A1C3C766749}" srcOrd="4" destOrd="0" presId="urn:microsoft.com/office/officeart/2005/8/layout/radial4"/>
    <dgm:cxn modelId="{71305456-B1D2-41C5-8A01-06D1D593F960}" type="presParOf" srcId="{8F040749-7D33-43D5-A7A4-E80172CE6F46}" destId="{C6075E93-F533-480B-BD28-7D4FEF186CBD}" srcOrd="5" destOrd="0" presId="urn:microsoft.com/office/officeart/2005/8/layout/radial4"/>
    <dgm:cxn modelId="{4DEFAC25-685D-4609-9CC8-5A76FCFBD274}" type="presParOf" srcId="{8F040749-7D33-43D5-A7A4-E80172CE6F46}" destId="{AE9BCFF7-B127-4F6B-A5CE-5B05AC516703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58595D3-FFC0-4B1B-B122-F0572C897D58}" type="doc">
      <dgm:prSet loTypeId="urn:microsoft.com/office/officeart/2009/3/layout/Spiral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FF3A54A4-CBE7-48FD-B55F-3B6994293386}">
      <dgm:prSet/>
      <dgm:spPr/>
      <dgm:t>
        <a:bodyPr/>
        <a:lstStyle/>
        <a:p>
          <a:endParaRPr lang="hu-HU"/>
        </a:p>
      </dgm:t>
    </dgm:pt>
    <dgm:pt modelId="{7F81F237-DC91-49DE-A93E-75148A4B43FA}" type="parTrans" cxnId="{55611CBB-F50C-4384-9120-0D6FA531E1D4}">
      <dgm:prSet/>
      <dgm:spPr/>
      <dgm:t>
        <a:bodyPr/>
        <a:lstStyle/>
        <a:p>
          <a:endParaRPr lang="hu-HU"/>
        </a:p>
      </dgm:t>
    </dgm:pt>
    <dgm:pt modelId="{0BF08682-FC02-4F9F-8AE4-75B9840C40E3}" type="sibTrans" cxnId="{55611CBB-F50C-4384-9120-0D6FA531E1D4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hu-HU"/>
        </a:p>
      </dgm:t>
    </dgm:pt>
    <dgm:pt modelId="{A6EF0187-01B6-43BB-82C9-58887F156C1E}">
      <dgm:prSet/>
      <dgm:spPr/>
      <dgm:t>
        <a:bodyPr/>
        <a:lstStyle/>
        <a:p>
          <a:endParaRPr lang="hu-HU"/>
        </a:p>
      </dgm:t>
    </dgm:pt>
    <dgm:pt modelId="{E23032B1-47F8-4D59-A9FA-F6F65EF902B9}" type="parTrans" cxnId="{CAE2DE98-8998-4C18-83D9-7C7A544D6032}">
      <dgm:prSet/>
      <dgm:spPr/>
      <dgm:t>
        <a:bodyPr/>
        <a:lstStyle/>
        <a:p>
          <a:endParaRPr lang="hu-HU"/>
        </a:p>
      </dgm:t>
    </dgm:pt>
    <dgm:pt modelId="{5A8B1F24-8A06-4258-BBA5-CBE2CD3FD3AC}" type="sibTrans" cxnId="{CAE2DE98-8998-4C18-83D9-7C7A544D6032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hu-HU"/>
        </a:p>
      </dgm:t>
    </dgm:pt>
    <dgm:pt modelId="{16916603-E879-492E-B855-8B6FBAF11A46}">
      <dgm:prSet/>
      <dgm:spPr/>
      <dgm:t>
        <a:bodyPr/>
        <a:lstStyle/>
        <a:p>
          <a:endParaRPr lang="hu-HU"/>
        </a:p>
      </dgm:t>
    </dgm:pt>
    <dgm:pt modelId="{EBF9050B-ECF7-4867-A34C-0F67516604F2}" type="parTrans" cxnId="{6A4B38C9-4668-4C33-BA15-CE420ABC331C}">
      <dgm:prSet/>
      <dgm:spPr/>
      <dgm:t>
        <a:bodyPr/>
        <a:lstStyle/>
        <a:p>
          <a:endParaRPr lang="hu-HU"/>
        </a:p>
      </dgm:t>
    </dgm:pt>
    <dgm:pt modelId="{935EB37E-A8FE-48D7-9ECA-EAB0FBE9D263}" type="sibTrans" cxnId="{6A4B38C9-4668-4C33-BA15-CE420ABC331C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hu-HU"/>
        </a:p>
      </dgm:t>
    </dgm:pt>
    <dgm:pt modelId="{D792856D-F280-4253-AD81-FAB026C9FED1}">
      <dgm:prSet/>
      <dgm:spPr/>
      <dgm:t>
        <a:bodyPr/>
        <a:lstStyle/>
        <a:p>
          <a:endParaRPr lang="hu-HU"/>
        </a:p>
      </dgm:t>
    </dgm:pt>
    <dgm:pt modelId="{7193AB51-0A53-4307-A6CC-C2C05E05B90F}" type="parTrans" cxnId="{2955DFBD-0F65-495B-B69B-AEF5FB4A0505}">
      <dgm:prSet/>
      <dgm:spPr/>
      <dgm:t>
        <a:bodyPr/>
        <a:lstStyle/>
        <a:p>
          <a:endParaRPr lang="hu-HU"/>
        </a:p>
      </dgm:t>
    </dgm:pt>
    <dgm:pt modelId="{5C6BB9CE-A8F3-41AF-AD08-64C32FD07F04}" type="sibTrans" cxnId="{2955DFBD-0F65-495B-B69B-AEF5FB4A0505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hu-HU"/>
        </a:p>
      </dgm:t>
    </dgm:pt>
    <dgm:pt modelId="{C24FE47C-E28D-40B7-8911-103AC3661AB2}">
      <dgm:prSet/>
      <dgm:spPr/>
      <dgm:t>
        <a:bodyPr/>
        <a:lstStyle/>
        <a:p>
          <a:endParaRPr lang="hu-HU"/>
        </a:p>
      </dgm:t>
    </dgm:pt>
    <dgm:pt modelId="{EDD530F3-AB4C-48EF-A538-48514FA85269}" type="parTrans" cxnId="{87BE32BC-E9A9-4ECE-986A-896E25A67F5B}">
      <dgm:prSet/>
      <dgm:spPr/>
      <dgm:t>
        <a:bodyPr/>
        <a:lstStyle/>
        <a:p>
          <a:endParaRPr lang="hu-HU"/>
        </a:p>
      </dgm:t>
    </dgm:pt>
    <dgm:pt modelId="{4A62A33E-4FAE-4526-B260-35CA3CBD78A6}" type="sibTrans" cxnId="{87BE32BC-E9A9-4ECE-986A-896E25A67F5B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  <dgm:t>
        <a:bodyPr/>
        <a:lstStyle/>
        <a:p>
          <a:endParaRPr lang="hu-HU"/>
        </a:p>
      </dgm:t>
    </dgm:pt>
    <dgm:pt modelId="{9D03B348-02BB-4D94-89A0-603A347E0123}" type="pres">
      <dgm:prSet presAssocID="{058595D3-FFC0-4B1B-B122-F0572C897D58}" presName="Name0" presStyleCnt="0">
        <dgm:presLayoutVars>
          <dgm:chMax val="5"/>
          <dgm:dir/>
        </dgm:presLayoutVars>
      </dgm:prSet>
      <dgm:spPr/>
      <dgm:t>
        <a:bodyPr/>
        <a:lstStyle/>
        <a:p>
          <a:endParaRPr lang="hu-HU"/>
        </a:p>
      </dgm:t>
    </dgm:pt>
    <dgm:pt modelId="{DE683BDC-C3C7-48AD-931C-07DE04B4A586}" type="pres">
      <dgm:prSet presAssocID="{058595D3-FFC0-4B1B-B122-F0572C897D58}" presName="picts" presStyleCnt="0"/>
      <dgm:spPr/>
    </dgm:pt>
    <dgm:pt modelId="{1427CA3C-C2E2-487A-A43E-CAB562C0350D}" type="pres">
      <dgm:prSet presAssocID="{058595D3-FFC0-4B1B-B122-F0572C897D58}" presName="space1" presStyleCnt="0"/>
      <dgm:spPr/>
    </dgm:pt>
    <dgm:pt modelId="{2B8910DD-2EBF-4943-BC5A-E6DF370B89AC}" type="pres">
      <dgm:prSet presAssocID="{058595D3-FFC0-4B1B-B122-F0572C897D58}" presName="space2" presStyleCnt="0"/>
      <dgm:spPr/>
    </dgm:pt>
    <dgm:pt modelId="{C5B07683-3C89-4432-88CA-6B4B17C756A7}" type="pres">
      <dgm:prSet presAssocID="{0BF08682-FC02-4F9F-8AE4-75B9840C40E3}" presName="pictA1" presStyleCnt="0"/>
      <dgm:spPr/>
    </dgm:pt>
    <dgm:pt modelId="{9902855B-4118-48D7-A0D1-D61913C1F80E}" type="pres">
      <dgm:prSet presAssocID="{0BF08682-FC02-4F9F-8AE4-75B9840C40E3}" presName="imageRepeatNode" presStyleLbl="alignNode1" presStyleIdx="0" presStyleCnt="5" custScaleX="112527" custLinFactNeighborX="-13258" custLinFactNeighborY="-1568"/>
      <dgm:spPr/>
      <dgm:t>
        <a:bodyPr/>
        <a:lstStyle/>
        <a:p>
          <a:endParaRPr lang="hu-HU"/>
        </a:p>
      </dgm:t>
    </dgm:pt>
    <dgm:pt modelId="{414B1BD6-476B-4A85-BB53-7D32088FE713}" type="pres">
      <dgm:prSet presAssocID="{0BF08682-FC02-4F9F-8AE4-75B9840C40E3}" presName="oneDotPict" presStyleCnt="0"/>
      <dgm:spPr/>
    </dgm:pt>
    <dgm:pt modelId="{4A93AAAC-EDA0-4F25-ACA6-92CF65846199}" type="pres">
      <dgm:prSet presAssocID="{0BF08682-FC02-4F9F-8AE4-75B9840C40E3}" presName="dotPict_11" presStyleLbl="solidFgAcc1" presStyleIdx="0" presStyleCnt="30" custLinFactNeighborX="-21451"/>
      <dgm:spPr/>
    </dgm:pt>
    <dgm:pt modelId="{1AD40D8E-0161-4479-B943-C6411DAA8438}" type="pres">
      <dgm:prSet presAssocID="{5A8B1F24-8A06-4258-BBA5-CBE2CD3FD3AC}" presName="pictA2" presStyleCnt="0"/>
      <dgm:spPr/>
    </dgm:pt>
    <dgm:pt modelId="{EC2A8982-9860-4D18-B681-96AC47733D3D}" type="pres">
      <dgm:prSet presAssocID="{5A8B1F24-8A06-4258-BBA5-CBE2CD3FD3AC}" presName="imageRepeatNode" presStyleLbl="alignNode1" presStyleIdx="1" presStyleCnt="5"/>
      <dgm:spPr/>
      <dgm:t>
        <a:bodyPr/>
        <a:lstStyle/>
        <a:p>
          <a:endParaRPr lang="hu-HU"/>
        </a:p>
      </dgm:t>
    </dgm:pt>
    <dgm:pt modelId="{893EE089-1FA7-4FD4-9E2F-1AD54D7038D3}" type="pres">
      <dgm:prSet presAssocID="{5A8B1F24-8A06-4258-BBA5-CBE2CD3FD3AC}" presName="twoDotsPict" presStyleCnt="0"/>
      <dgm:spPr/>
    </dgm:pt>
    <dgm:pt modelId="{D2D3456E-D6D2-4CE8-A5ED-41A0BDE3640B}" type="pres">
      <dgm:prSet presAssocID="{5A8B1F24-8A06-4258-BBA5-CBE2CD3FD3AC}" presName="dotPict_21" presStyleLbl="solidFgAcc1" presStyleIdx="1" presStyleCnt="30"/>
      <dgm:spPr/>
    </dgm:pt>
    <dgm:pt modelId="{57446F95-8910-45F4-B405-7C15BF74C688}" type="pres">
      <dgm:prSet presAssocID="{5A8B1F24-8A06-4258-BBA5-CBE2CD3FD3AC}" presName="dotPict_22" presStyleLbl="solidFgAcc1" presStyleIdx="2" presStyleCnt="30"/>
      <dgm:spPr/>
    </dgm:pt>
    <dgm:pt modelId="{A339E70C-E955-4704-9D67-B198DCE930DA}" type="pres">
      <dgm:prSet presAssocID="{935EB37E-A8FE-48D7-9ECA-EAB0FBE9D263}" presName="pictA3" presStyleCnt="0"/>
      <dgm:spPr/>
    </dgm:pt>
    <dgm:pt modelId="{03CC0EE1-9694-4406-A8D7-A2DDCF62113F}" type="pres">
      <dgm:prSet presAssocID="{935EB37E-A8FE-48D7-9ECA-EAB0FBE9D263}" presName="imageRepeatNode" presStyleLbl="alignNode1" presStyleIdx="2" presStyleCnt="5"/>
      <dgm:spPr/>
      <dgm:t>
        <a:bodyPr/>
        <a:lstStyle/>
        <a:p>
          <a:endParaRPr lang="hu-HU"/>
        </a:p>
      </dgm:t>
    </dgm:pt>
    <dgm:pt modelId="{5BBF016C-84C3-41EB-87D0-4B62F01F6096}" type="pres">
      <dgm:prSet presAssocID="{935EB37E-A8FE-48D7-9ECA-EAB0FBE9D263}" presName="threeDotsPict" presStyleCnt="0"/>
      <dgm:spPr/>
    </dgm:pt>
    <dgm:pt modelId="{6FA59C54-E254-47AE-8B1E-49135DF757F9}" type="pres">
      <dgm:prSet presAssocID="{935EB37E-A8FE-48D7-9ECA-EAB0FBE9D263}" presName="dotPict_31" presStyleLbl="solidFgAcc1" presStyleIdx="3" presStyleCnt="30"/>
      <dgm:spPr/>
    </dgm:pt>
    <dgm:pt modelId="{CADB1074-8B63-42C4-A5DA-568E60E72E55}" type="pres">
      <dgm:prSet presAssocID="{935EB37E-A8FE-48D7-9ECA-EAB0FBE9D263}" presName="dotPict_32" presStyleLbl="solidFgAcc1" presStyleIdx="4" presStyleCnt="30"/>
      <dgm:spPr/>
    </dgm:pt>
    <dgm:pt modelId="{7A12B591-383E-42C7-992B-13B7222F04FC}" type="pres">
      <dgm:prSet presAssocID="{935EB37E-A8FE-48D7-9ECA-EAB0FBE9D263}" presName="dotPict_33" presStyleLbl="solidFgAcc1" presStyleIdx="5" presStyleCnt="30"/>
      <dgm:spPr/>
    </dgm:pt>
    <dgm:pt modelId="{94346782-1E63-4E34-AF94-8193A70FC38D}" type="pres">
      <dgm:prSet presAssocID="{5C6BB9CE-A8F3-41AF-AD08-64C32FD07F04}" presName="pictA4" presStyleCnt="0"/>
      <dgm:spPr/>
    </dgm:pt>
    <dgm:pt modelId="{51DBDB1C-6585-454F-9102-B94C8CCF0D2B}" type="pres">
      <dgm:prSet presAssocID="{5C6BB9CE-A8F3-41AF-AD08-64C32FD07F04}" presName="imageRepeatNode" presStyleLbl="alignNode1" presStyleIdx="3" presStyleCnt="5"/>
      <dgm:spPr/>
      <dgm:t>
        <a:bodyPr/>
        <a:lstStyle/>
        <a:p>
          <a:endParaRPr lang="hu-HU"/>
        </a:p>
      </dgm:t>
    </dgm:pt>
    <dgm:pt modelId="{505BE680-2E21-413F-8B12-211996589A7A}" type="pres">
      <dgm:prSet presAssocID="{5C6BB9CE-A8F3-41AF-AD08-64C32FD07F04}" presName="fourDotsPict" presStyleCnt="0"/>
      <dgm:spPr/>
    </dgm:pt>
    <dgm:pt modelId="{9E30D6B6-BDA5-4709-8532-EDC41C9E6757}" type="pres">
      <dgm:prSet presAssocID="{5C6BB9CE-A8F3-41AF-AD08-64C32FD07F04}" presName="dotPict_41" presStyleLbl="solidFgAcc1" presStyleIdx="6" presStyleCnt="30"/>
      <dgm:spPr/>
    </dgm:pt>
    <dgm:pt modelId="{1004AA78-AB00-4AEA-AB02-C698DF2BAAB7}" type="pres">
      <dgm:prSet presAssocID="{5C6BB9CE-A8F3-41AF-AD08-64C32FD07F04}" presName="dotPict_42" presStyleLbl="solidFgAcc1" presStyleIdx="7" presStyleCnt="30"/>
      <dgm:spPr/>
    </dgm:pt>
    <dgm:pt modelId="{3671CC11-76D2-422E-8D1B-9CCDE11ADF11}" type="pres">
      <dgm:prSet presAssocID="{5C6BB9CE-A8F3-41AF-AD08-64C32FD07F04}" presName="dotPict_43" presStyleLbl="solidFgAcc1" presStyleIdx="8" presStyleCnt="30"/>
      <dgm:spPr/>
    </dgm:pt>
    <dgm:pt modelId="{075FD0B6-840A-43B5-B8CA-6D84795FEFD0}" type="pres">
      <dgm:prSet presAssocID="{5C6BB9CE-A8F3-41AF-AD08-64C32FD07F04}" presName="dotPict_44" presStyleLbl="solidFgAcc1" presStyleIdx="9" presStyleCnt="30"/>
      <dgm:spPr/>
    </dgm:pt>
    <dgm:pt modelId="{07341B47-BFA1-4B38-B75A-6E4933ED3EAB}" type="pres">
      <dgm:prSet presAssocID="{4A62A33E-4FAE-4526-B260-35CA3CBD78A6}" presName="pictA5" presStyleCnt="0"/>
      <dgm:spPr/>
    </dgm:pt>
    <dgm:pt modelId="{31641E6F-C7DB-4181-987C-7D1AFB34833E}" type="pres">
      <dgm:prSet presAssocID="{4A62A33E-4FAE-4526-B260-35CA3CBD78A6}" presName="imageRepeatNode" presStyleLbl="alignNode1" presStyleIdx="4" presStyleCnt="5"/>
      <dgm:spPr/>
      <dgm:t>
        <a:bodyPr/>
        <a:lstStyle/>
        <a:p>
          <a:endParaRPr lang="hu-HU"/>
        </a:p>
      </dgm:t>
    </dgm:pt>
    <dgm:pt modelId="{29BC92C2-69F5-437A-8903-B40A5BEDC6FC}" type="pres">
      <dgm:prSet presAssocID="{4A62A33E-4FAE-4526-B260-35CA3CBD78A6}" presName="fiveDotsPict" presStyleCnt="0"/>
      <dgm:spPr/>
    </dgm:pt>
    <dgm:pt modelId="{DCBBD498-2793-494A-95DB-05D15650BE61}" type="pres">
      <dgm:prSet presAssocID="{4A62A33E-4FAE-4526-B260-35CA3CBD78A6}" presName="dotPict_51" presStyleLbl="solidFgAcc1" presStyleIdx="10" presStyleCnt="30"/>
      <dgm:spPr/>
    </dgm:pt>
    <dgm:pt modelId="{EF632677-4FFE-4036-AB55-2905EB96025D}" type="pres">
      <dgm:prSet presAssocID="{4A62A33E-4FAE-4526-B260-35CA3CBD78A6}" presName="dotPict_52" presStyleLbl="solidFgAcc1" presStyleIdx="11" presStyleCnt="30"/>
      <dgm:spPr/>
    </dgm:pt>
    <dgm:pt modelId="{C4963610-A3BE-4C62-A2F8-8768639E5BAB}" type="pres">
      <dgm:prSet presAssocID="{4A62A33E-4FAE-4526-B260-35CA3CBD78A6}" presName="dotPict_53" presStyleLbl="solidFgAcc1" presStyleIdx="12" presStyleCnt="30"/>
      <dgm:spPr/>
    </dgm:pt>
    <dgm:pt modelId="{7A6FB0B4-1FC9-408C-93EC-4C490446190F}" type="pres">
      <dgm:prSet presAssocID="{4A62A33E-4FAE-4526-B260-35CA3CBD78A6}" presName="dotPict_54" presStyleLbl="solidFgAcc1" presStyleIdx="13" presStyleCnt="30"/>
      <dgm:spPr/>
    </dgm:pt>
    <dgm:pt modelId="{F93B79FE-6FE3-49E6-9519-83899E53383C}" type="pres">
      <dgm:prSet presAssocID="{4A62A33E-4FAE-4526-B260-35CA3CBD78A6}" presName="dotPict_55" presStyleLbl="solidFgAcc1" presStyleIdx="14" presStyleCnt="30"/>
      <dgm:spPr/>
    </dgm:pt>
    <dgm:pt modelId="{AB6538A0-74BF-4360-8CDC-2DF14006C1D9}" type="pres">
      <dgm:prSet presAssocID="{058595D3-FFC0-4B1B-B122-F0572C897D58}" presName="txLine" presStyleCnt="0"/>
      <dgm:spPr/>
    </dgm:pt>
    <dgm:pt modelId="{846FD0B7-3B68-4C03-BB04-74040057B3D3}" type="pres">
      <dgm:prSet presAssocID="{FF3A54A4-CBE7-48FD-B55F-3B6994293386}" presName="oneDotTx" presStyleCnt="0"/>
      <dgm:spPr/>
    </dgm:pt>
    <dgm:pt modelId="{594E3258-729F-4CA6-B865-0F66BCDC5137}" type="pres">
      <dgm:prSet presAssocID="{FF3A54A4-CBE7-48FD-B55F-3B6994293386}" presName="dotTx_11" presStyleLbl="solidFgAcc1" presStyleIdx="15" presStyleCnt="30"/>
      <dgm:spPr/>
    </dgm:pt>
    <dgm:pt modelId="{0EC36836-A03F-4F8E-8CD8-274731D545FE}" type="pres">
      <dgm:prSet presAssocID="{FF3A54A4-CBE7-48FD-B55F-3B6994293386}" presName="Name37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9B37730-C9FB-4FD7-B29D-3191FC8B2627}" type="pres">
      <dgm:prSet presAssocID="{A6EF0187-01B6-43BB-82C9-58887F156C1E}" presName="twoDotsTx" presStyleCnt="0"/>
      <dgm:spPr/>
    </dgm:pt>
    <dgm:pt modelId="{38104A43-83D5-47FA-835C-70D245C317FC}" type="pres">
      <dgm:prSet presAssocID="{A6EF0187-01B6-43BB-82C9-58887F156C1E}" presName="dotTx_21" presStyleLbl="solidFgAcc1" presStyleIdx="16" presStyleCnt="30"/>
      <dgm:spPr/>
    </dgm:pt>
    <dgm:pt modelId="{9A8BE50D-A11F-4C7A-B5FC-F38D4AF32904}" type="pres">
      <dgm:prSet presAssocID="{A6EF0187-01B6-43BB-82C9-58887F156C1E}" presName="dotTx_22" presStyleLbl="solidFgAcc1" presStyleIdx="17" presStyleCnt="30"/>
      <dgm:spPr/>
    </dgm:pt>
    <dgm:pt modelId="{2B9B6B3E-D8CE-4D68-BF13-8173D825636E}" type="pres">
      <dgm:prSet presAssocID="{A6EF0187-01B6-43BB-82C9-58887F156C1E}" presName="Name39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3F6F116-3F11-4D16-BDA5-9A76ABCE4752}" type="pres">
      <dgm:prSet presAssocID="{16916603-E879-492E-B855-8B6FBAF11A46}" presName="threeDotsTx" presStyleCnt="0"/>
      <dgm:spPr/>
    </dgm:pt>
    <dgm:pt modelId="{4D313813-2327-4644-907D-F34894D45D8D}" type="pres">
      <dgm:prSet presAssocID="{16916603-E879-492E-B855-8B6FBAF11A46}" presName="dotTx_31" presStyleLbl="solidFgAcc1" presStyleIdx="18" presStyleCnt="30"/>
      <dgm:spPr/>
    </dgm:pt>
    <dgm:pt modelId="{33C7BE0C-973D-4089-BA91-3A0119E546CE}" type="pres">
      <dgm:prSet presAssocID="{16916603-E879-492E-B855-8B6FBAF11A46}" presName="dotTx_32" presStyleLbl="solidFgAcc1" presStyleIdx="19" presStyleCnt="30"/>
      <dgm:spPr/>
    </dgm:pt>
    <dgm:pt modelId="{999929E0-BAA3-405A-8429-FA894C8758DB}" type="pres">
      <dgm:prSet presAssocID="{16916603-E879-492E-B855-8B6FBAF11A46}" presName="dotTx_33" presStyleLbl="solidFgAcc1" presStyleIdx="20" presStyleCnt="30"/>
      <dgm:spPr/>
    </dgm:pt>
    <dgm:pt modelId="{2558510A-CEBE-4A10-B62F-C6FB820C13F5}" type="pres">
      <dgm:prSet presAssocID="{16916603-E879-492E-B855-8B6FBAF11A46}" presName="Name41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84C3A80-6E10-4FDA-A310-0E89623D695B}" type="pres">
      <dgm:prSet presAssocID="{D792856D-F280-4253-AD81-FAB026C9FED1}" presName="fourDotsTx" presStyleCnt="0"/>
      <dgm:spPr/>
    </dgm:pt>
    <dgm:pt modelId="{D0A49799-B512-4254-A0F9-6752FE621EEE}" type="pres">
      <dgm:prSet presAssocID="{D792856D-F280-4253-AD81-FAB026C9FED1}" presName="dotTx_41" presStyleLbl="solidFgAcc1" presStyleIdx="21" presStyleCnt="30"/>
      <dgm:spPr/>
    </dgm:pt>
    <dgm:pt modelId="{17EB9DD0-DA1C-4C30-9B75-CF0D6BDCBE46}" type="pres">
      <dgm:prSet presAssocID="{D792856D-F280-4253-AD81-FAB026C9FED1}" presName="dotTx_42" presStyleLbl="solidFgAcc1" presStyleIdx="22" presStyleCnt="30"/>
      <dgm:spPr/>
    </dgm:pt>
    <dgm:pt modelId="{940C50ED-628D-4F1C-9B6D-58D9025F4CE6}" type="pres">
      <dgm:prSet presAssocID="{D792856D-F280-4253-AD81-FAB026C9FED1}" presName="dotTx_43" presStyleLbl="solidFgAcc1" presStyleIdx="23" presStyleCnt="30"/>
      <dgm:spPr/>
    </dgm:pt>
    <dgm:pt modelId="{621782AE-65B4-435B-93D9-72B85A88F17F}" type="pres">
      <dgm:prSet presAssocID="{D792856D-F280-4253-AD81-FAB026C9FED1}" presName="dotTx_44" presStyleLbl="solidFgAcc1" presStyleIdx="24" presStyleCnt="30"/>
      <dgm:spPr/>
    </dgm:pt>
    <dgm:pt modelId="{79728412-CCEE-464A-8AA2-4DDB8F22EA2B}" type="pres">
      <dgm:prSet presAssocID="{D792856D-F280-4253-AD81-FAB026C9FED1}" presName="Name43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FCC1072-FE1A-41EA-B0F1-D945C14E0AE4}" type="pres">
      <dgm:prSet presAssocID="{C24FE47C-E28D-40B7-8911-103AC3661AB2}" presName="fiveDotsTx" presStyleCnt="0"/>
      <dgm:spPr/>
    </dgm:pt>
    <dgm:pt modelId="{5DEF0AF1-D87B-4652-AAD5-DD014D01C3CD}" type="pres">
      <dgm:prSet presAssocID="{C24FE47C-E28D-40B7-8911-103AC3661AB2}" presName="dotTx_51" presStyleLbl="solidFgAcc1" presStyleIdx="25" presStyleCnt="30"/>
      <dgm:spPr/>
    </dgm:pt>
    <dgm:pt modelId="{51F4D090-3F4F-4AA6-AEE3-07D2418C85B7}" type="pres">
      <dgm:prSet presAssocID="{C24FE47C-E28D-40B7-8911-103AC3661AB2}" presName="dotTx_52" presStyleLbl="solidFgAcc1" presStyleIdx="26" presStyleCnt="30"/>
      <dgm:spPr/>
    </dgm:pt>
    <dgm:pt modelId="{D8EBD5E4-6538-427C-97B4-F73F963F4526}" type="pres">
      <dgm:prSet presAssocID="{C24FE47C-E28D-40B7-8911-103AC3661AB2}" presName="dotTx_53" presStyleLbl="solidFgAcc1" presStyleIdx="27" presStyleCnt="30"/>
      <dgm:spPr/>
    </dgm:pt>
    <dgm:pt modelId="{17E6E948-6178-4C09-9C2E-ACA89C332416}" type="pres">
      <dgm:prSet presAssocID="{C24FE47C-E28D-40B7-8911-103AC3661AB2}" presName="dotTx_54" presStyleLbl="solidFgAcc1" presStyleIdx="28" presStyleCnt="30"/>
      <dgm:spPr/>
    </dgm:pt>
    <dgm:pt modelId="{82C0861C-9C35-4F69-B072-F09FA1BB9652}" type="pres">
      <dgm:prSet presAssocID="{C24FE47C-E28D-40B7-8911-103AC3661AB2}" presName="dotTx_55" presStyleLbl="solidFgAcc1" presStyleIdx="29" presStyleCnt="30"/>
      <dgm:spPr/>
    </dgm:pt>
    <dgm:pt modelId="{6FB5F903-3F7F-4E10-8767-9043F814C345}" type="pres">
      <dgm:prSet presAssocID="{C24FE47C-E28D-40B7-8911-103AC3661AB2}" presName="Name45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A690FCD7-6981-4699-BAA0-D88BA78AF6E6}" type="presOf" srcId="{D792856D-F280-4253-AD81-FAB026C9FED1}" destId="{79728412-CCEE-464A-8AA2-4DDB8F22EA2B}" srcOrd="0" destOrd="0" presId="urn:microsoft.com/office/officeart/2009/3/layout/SpiralPicture"/>
    <dgm:cxn modelId="{FE7869EA-FABB-435B-96B8-FC909B674352}" type="presOf" srcId="{935EB37E-A8FE-48D7-9ECA-EAB0FBE9D263}" destId="{03CC0EE1-9694-4406-A8D7-A2DDCF62113F}" srcOrd="0" destOrd="0" presId="urn:microsoft.com/office/officeart/2009/3/layout/SpiralPicture"/>
    <dgm:cxn modelId="{87BE32BC-E9A9-4ECE-986A-896E25A67F5B}" srcId="{058595D3-FFC0-4B1B-B122-F0572C897D58}" destId="{C24FE47C-E28D-40B7-8911-103AC3661AB2}" srcOrd="4" destOrd="0" parTransId="{EDD530F3-AB4C-48EF-A538-48514FA85269}" sibTransId="{4A62A33E-4FAE-4526-B260-35CA3CBD78A6}"/>
    <dgm:cxn modelId="{CAE2DE98-8998-4C18-83D9-7C7A544D6032}" srcId="{058595D3-FFC0-4B1B-B122-F0572C897D58}" destId="{A6EF0187-01B6-43BB-82C9-58887F156C1E}" srcOrd="1" destOrd="0" parTransId="{E23032B1-47F8-4D59-A9FA-F6F65EF902B9}" sibTransId="{5A8B1F24-8A06-4258-BBA5-CBE2CD3FD3AC}"/>
    <dgm:cxn modelId="{2955DFBD-0F65-495B-B69B-AEF5FB4A0505}" srcId="{058595D3-FFC0-4B1B-B122-F0572C897D58}" destId="{D792856D-F280-4253-AD81-FAB026C9FED1}" srcOrd="3" destOrd="0" parTransId="{7193AB51-0A53-4307-A6CC-C2C05E05B90F}" sibTransId="{5C6BB9CE-A8F3-41AF-AD08-64C32FD07F04}"/>
    <dgm:cxn modelId="{E68B2056-84E5-479A-8ADB-9799D32B4391}" type="presOf" srcId="{FF3A54A4-CBE7-48FD-B55F-3B6994293386}" destId="{0EC36836-A03F-4F8E-8CD8-274731D545FE}" srcOrd="0" destOrd="0" presId="urn:microsoft.com/office/officeart/2009/3/layout/SpiralPicture"/>
    <dgm:cxn modelId="{EED9990D-C670-496F-B3AE-1D1855042C8F}" type="presOf" srcId="{5A8B1F24-8A06-4258-BBA5-CBE2CD3FD3AC}" destId="{EC2A8982-9860-4D18-B681-96AC47733D3D}" srcOrd="0" destOrd="0" presId="urn:microsoft.com/office/officeart/2009/3/layout/SpiralPicture"/>
    <dgm:cxn modelId="{7104D8FF-CD55-44B3-87ED-1FF2B7C0FBA8}" type="presOf" srcId="{5C6BB9CE-A8F3-41AF-AD08-64C32FD07F04}" destId="{51DBDB1C-6585-454F-9102-B94C8CCF0D2B}" srcOrd="0" destOrd="0" presId="urn:microsoft.com/office/officeart/2009/3/layout/SpiralPicture"/>
    <dgm:cxn modelId="{72B9A936-85EA-4857-87CB-36B10EB8B48C}" type="presOf" srcId="{16916603-E879-492E-B855-8B6FBAF11A46}" destId="{2558510A-CEBE-4A10-B62F-C6FB820C13F5}" srcOrd="0" destOrd="0" presId="urn:microsoft.com/office/officeart/2009/3/layout/SpiralPicture"/>
    <dgm:cxn modelId="{17F832D9-C7CD-4CA9-B7A6-FF9F0CDDF5CC}" type="presOf" srcId="{A6EF0187-01B6-43BB-82C9-58887F156C1E}" destId="{2B9B6B3E-D8CE-4D68-BF13-8173D825636E}" srcOrd="0" destOrd="0" presId="urn:microsoft.com/office/officeart/2009/3/layout/SpiralPicture"/>
    <dgm:cxn modelId="{0267A0D9-456A-42DE-8BEB-9E4C5DD8D5C0}" type="presOf" srcId="{058595D3-FFC0-4B1B-B122-F0572C897D58}" destId="{9D03B348-02BB-4D94-89A0-603A347E0123}" srcOrd="0" destOrd="0" presId="urn:microsoft.com/office/officeart/2009/3/layout/SpiralPicture"/>
    <dgm:cxn modelId="{D4EA770E-4C4B-448E-B779-BFE2B9654D3C}" type="presOf" srcId="{4A62A33E-4FAE-4526-B260-35CA3CBD78A6}" destId="{31641E6F-C7DB-4181-987C-7D1AFB34833E}" srcOrd="0" destOrd="0" presId="urn:microsoft.com/office/officeart/2009/3/layout/SpiralPicture"/>
    <dgm:cxn modelId="{4C646309-386E-4681-A2A4-321E19CB6118}" type="presOf" srcId="{0BF08682-FC02-4F9F-8AE4-75B9840C40E3}" destId="{9902855B-4118-48D7-A0D1-D61913C1F80E}" srcOrd="0" destOrd="0" presId="urn:microsoft.com/office/officeart/2009/3/layout/SpiralPicture"/>
    <dgm:cxn modelId="{146BA558-1566-476B-927F-2DB30492EA54}" type="presOf" srcId="{C24FE47C-E28D-40B7-8911-103AC3661AB2}" destId="{6FB5F903-3F7F-4E10-8767-9043F814C345}" srcOrd="0" destOrd="0" presId="urn:microsoft.com/office/officeart/2009/3/layout/SpiralPicture"/>
    <dgm:cxn modelId="{55611CBB-F50C-4384-9120-0D6FA531E1D4}" srcId="{058595D3-FFC0-4B1B-B122-F0572C897D58}" destId="{FF3A54A4-CBE7-48FD-B55F-3B6994293386}" srcOrd="0" destOrd="0" parTransId="{7F81F237-DC91-49DE-A93E-75148A4B43FA}" sibTransId="{0BF08682-FC02-4F9F-8AE4-75B9840C40E3}"/>
    <dgm:cxn modelId="{6A4B38C9-4668-4C33-BA15-CE420ABC331C}" srcId="{058595D3-FFC0-4B1B-B122-F0572C897D58}" destId="{16916603-E879-492E-B855-8B6FBAF11A46}" srcOrd="2" destOrd="0" parTransId="{EBF9050B-ECF7-4867-A34C-0F67516604F2}" sibTransId="{935EB37E-A8FE-48D7-9ECA-EAB0FBE9D263}"/>
    <dgm:cxn modelId="{36140222-F69C-4B2D-93D8-CBFBE33CFBC7}" type="presParOf" srcId="{9D03B348-02BB-4D94-89A0-603A347E0123}" destId="{DE683BDC-C3C7-48AD-931C-07DE04B4A586}" srcOrd="0" destOrd="0" presId="urn:microsoft.com/office/officeart/2009/3/layout/SpiralPicture"/>
    <dgm:cxn modelId="{8B6B15ED-A382-48D2-A134-3C5D801CC074}" type="presParOf" srcId="{DE683BDC-C3C7-48AD-931C-07DE04B4A586}" destId="{1427CA3C-C2E2-487A-A43E-CAB562C0350D}" srcOrd="0" destOrd="0" presId="urn:microsoft.com/office/officeart/2009/3/layout/SpiralPicture"/>
    <dgm:cxn modelId="{EC471223-7F4B-480A-A025-F72F8DA8B8E1}" type="presParOf" srcId="{DE683BDC-C3C7-48AD-931C-07DE04B4A586}" destId="{2B8910DD-2EBF-4943-BC5A-E6DF370B89AC}" srcOrd="1" destOrd="0" presId="urn:microsoft.com/office/officeart/2009/3/layout/SpiralPicture"/>
    <dgm:cxn modelId="{22BFC50E-9DA9-46A4-9B24-BE0F9E7C408B}" type="presParOf" srcId="{DE683BDC-C3C7-48AD-931C-07DE04B4A586}" destId="{C5B07683-3C89-4432-88CA-6B4B17C756A7}" srcOrd="2" destOrd="0" presId="urn:microsoft.com/office/officeart/2009/3/layout/SpiralPicture"/>
    <dgm:cxn modelId="{1281725C-09B2-4B52-9AA8-39C5CC2945AA}" type="presParOf" srcId="{C5B07683-3C89-4432-88CA-6B4B17C756A7}" destId="{9902855B-4118-48D7-A0D1-D61913C1F80E}" srcOrd="0" destOrd="0" presId="urn:microsoft.com/office/officeart/2009/3/layout/SpiralPicture"/>
    <dgm:cxn modelId="{F55A3306-D15B-4468-AF8E-1A359184684E}" type="presParOf" srcId="{DE683BDC-C3C7-48AD-931C-07DE04B4A586}" destId="{414B1BD6-476B-4A85-BB53-7D32088FE713}" srcOrd="3" destOrd="0" presId="urn:microsoft.com/office/officeart/2009/3/layout/SpiralPicture"/>
    <dgm:cxn modelId="{45CA40C7-BD24-4CBC-8B20-E13595C8F81E}" type="presParOf" srcId="{414B1BD6-476B-4A85-BB53-7D32088FE713}" destId="{4A93AAAC-EDA0-4F25-ACA6-92CF65846199}" srcOrd="0" destOrd="0" presId="urn:microsoft.com/office/officeart/2009/3/layout/SpiralPicture"/>
    <dgm:cxn modelId="{FED85310-F386-49CD-8CDB-958BE9CF8ACF}" type="presParOf" srcId="{DE683BDC-C3C7-48AD-931C-07DE04B4A586}" destId="{1AD40D8E-0161-4479-B943-C6411DAA8438}" srcOrd="4" destOrd="0" presId="urn:microsoft.com/office/officeart/2009/3/layout/SpiralPicture"/>
    <dgm:cxn modelId="{F01AA28A-E35C-4641-B860-0BC888486791}" type="presParOf" srcId="{1AD40D8E-0161-4479-B943-C6411DAA8438}" destId="{EC2A8982-9860-4D18-B681-96AC47733D3D}" srcOrd="0" destOrd="0" presId="urn:microsoft.com/office/officeart/2009/3/layout/SpiralPicture"/>
    <dgm:cxn modelId="{099894B7-592A-4745-9696-875C7690CBAE}" type="presParOf" srcId="{DE683BDC-C3C7-48AD-931C-07DE04B4A586}" destId="{893EE089-1FA7-4FD4-9E2F-1AD54D7038D3}" srcOrd="5" destOrd="0" presId="urn:microsoft.com/office/officeart/2009/3/layout/SpiralPicture"/>
    <dgm:cxn modelId="{FCCEC084-CEBC-4666-B253-414F23ABA358}" type="presParOf" srcId="{893EE089-1FA7-4FD4-9E2F-1AD54D7038D3}" destId="{D2D3456E-D6D2-4CE8-A5ED-41A0BDE3640B}" srcOrd="0" destOrd="0" presId="urn:microsoft.com/office/officeart/2009/3/layout/SpiralPicture"/>
    <dgm:cxn modelId="{9146A3C4-B9AE-4E6B-B042-6F82376DFE47}" type="presParOf" srcId="{893EE089-1FA7-4FD4-9E2F-1AD54D7038D3}" destId="{57446F95-8910-45F4-B405-7C15BF74C688}" srcOrd="1" destOrd="0" presId="urn:microsoft.com/office/officeart/2009/3/layout/SpiralPicture"/>
    <dgm:cxn modelId="{397B5C78-0B09-43E9-8706-C044EB894901}" type="presParOf" srcId="{DE683BDC-C3C7-48AD-931C-07DE04B4A586}" destId="{A339E70C-E955-4704-9D67-B198DCE930DA}" srcOrd="6" destOrd="0" presId="urn:microsoft.com/office/officeart/2009/3/layout/SpiralPicture"/>
    <dgm:cxn modelId="{9A295348-A77F-44A7-971A-85927CD2B83B}" type="presParOf" srcId="{A339E70C-E955-4704-9D67-B198DCE930DA}" destId="{03CC0EE1-9694-4406-A8D7-A2DDCF62113F}" srcOrd="0" destOrd="0" presId="urn:microsoft.com/office/officeart/2009/3/layout/SpiralPicture"/>
    <dgm:cxn modelId="{D39508D9-5652-4824-9D56-641E45FF6F2E}" type="presParOf" srcId="{DE683BDC-C3C7-48AD-931C-07DE04B4A586}" destId="{5BBF016C-84C3-41EB-87D0-4B62F01F6096}" srcOrd="7" destOrd="0" presId="urn:microsoft.com/office/officeart/2009/3/layout/SpiralPicture"/>
    <dgm:cxn modelId="{A66713B1-46E7-44E6-9820-A4E314E50874}" type="presParOf" srcId="{5BBF016C-84C3-41EB-87D0-4B62F01F6096}" destId="{6FA59C54-E254-47AE-8B1E-49135DF757F9}" srcOrd="0" destOrd="0" presId="urn:microsoft.com/office/officeart/2009/3/layout/SpiralPicture"/>
    <dgm:cxn modelId="{7B0AAF1A-432A-47E7-9E5C-63B4A7D6EDF5}" type="presParOf" srcId="{5BBF016C-84C3-41EB-87D0-4B62F01F6096}" destId="{CADB1074-8B63-42C4-A5DA-568E60E72E55}" srcOrd="1" destOrd="0" presId="urn:microsoft.com/office/officeart/2009/3/layout/SpiralPicture"/>
    <dgm:cxn modelId="{D791F473-40A7-4DC1-9956-1D66ABEEF983}" type="presParOf" srcId="{5BBF016C-84C3-41EB-87D0-4B62F01F6096}" destId="{7A12B591-383E-42C7-992B-13B7222F04FC}" srcOrd="2" destOrd="0" presId="urn:microsoft.com/office/officeart/2009/3/layout/SpiralPicture"/>
    <dgm:cxn modelId="{451E64EB-0A88-4A5D-AD40-BC5BD589C49C}" type="presParOf" srcId="{DE683BDC-C3C7-48AD-931C-07DE04B4A586}" destId="{94346782-1E63-4E34-AF94-8193A70FC38D}" srcOrd="8" destOrd="0" presId="urn:microsoft.com/office/officeart/2009/3/layout/SpiralPicture"/>
    <dgm:cxn modelId="{BED99F3C-D193-46DA-B208-55B7B30B7BCC}" type="presParOf" srcId="{94346782-1E63-4E34-AF94-8193A70FC38D}" destId="{51DBDB1C-6585-454F-9102-B94C8CCF0D2B}" srcOrd="0" destOrd="0" presId="urn:microsoft.com/office/officeart/2009/3/layout/SpiralPicture"/>
    <dgm:cxn modelId="{FE342AAF-1110-4854-8EB0-4DE68FA6EADD}" type="presParOf" srcId="{DE683BDC-C3C7-48AD-931C-07DE04B4A586}" destId="{505BE680-2E21-413F-8B12-211996589A7A}" srcOrd="9" destOrd="0" presId="urn:microsoft.com/office/officeart/2009/3/layout/SpiralPicture"/>
    <dgm:cxn modelId="{CDD2D28D-2062-4103-9BFC-22F87DC78835}" type="presParOf" srcId="{505BE680-2E21-413F-8B12-211996589A7A}" destId="{9E30D6B6-BDA5-4709-8532-EDC41C9E6757}" srcOrd="0" destOrd="0" presId="urn:microsoft.com/office/officeart/2009/3/layout/SpiralPicture"/>
    <dgm:cxn modelId="{A1B58480-4E50-46B7-8107-958AF0F08214}" type="presParOf" srcId="{505BE680-2E21-413F-8B12-211996589A7A}" destId="{1004AA78-AB00-4AEA-AB02-C698DF2BAAB7}" srcOrd="1" destOrd="0" presId="urn:microsoft.com/office/officeart/2009/3/layout/SpiralPicture"/>
    <dgm:cxn modelId="{F2EFD90E-4291-4165-83CA-46B22CD670AC}" type="presParOf" srcId="{505BE680-2E21-413F-8B12-211996589A7A}" destId="{3671CC11-76D2-422E-8D1B-9CCDE11ADF11}" srcOrd="2" destOrd="0" presId="urn:microsoft.com/office/officeart/2009/3/layout/SpiralPicture"/>
    <dgm:cxn modelId="{89775122-79B9-4640-B355-6B2DCA89A529}" type="presParOf" srcId="{505BE680-2E21-413F-8B12-211996589A7A}" destId="{075FD0B6-840A-43B5-B8CA-6D84795FEFD0}" srcOrd="3" destOrd="0" presId="urn:microsoft.com/office/officeart/2009/3/layout/SpiralPicture"/>
    <dgm:cxn modelId="{A228878E-4F30-437B-A371-EDAB9FC8EF2F}" type="presParOf" srcId="{DE683BDC-C3C7-48AD-931C-07DE04B4A586}" destId="{07341B47-BFA1-4B38-B75A-6E4933ED3EAB}" srcOrd="10" destOrd="0" presId="urn:microsoft.com/office/officeart/2009/3/layout/SpiralPicture"/>
    <dgm:cxn modelId="{10A2B1CA-7BBE-4F36-B471-8507F18877F2}" type="presParOf" srcId="{07341B47-BFA1-4B38-B75A-6E4933ED3EAB}" destId="{31641E6F-C7DB-4181-987C-7D1AFB34833E}" srcOrd="0" destOrd="0" presId="urn:microsoft.com/office/officeart/2009/3/layout/SpiralPicture"/>
    <dgm:cxn modelId="{8C3247B7-F6E5-4708-89C2-83F02C59AE4E}" type="presParOf" srcId="{DE683BDC-C3C7-48AD-931C-07DE04B4A586}" destId="{29BC92C2-69F5-437A-8903-B40A5BEDC6FC}" srcOrd="11" destOrd="0" presId="urn:microsoft.com/office/officeart/2009/3/layout/SpiralPicture"/>
    <dgm:cxn modelId="{39D4E0DE-1353-4B16-95C4-44B2FB09A8CC}" type="presParOf" srcId="{29BC92C2-69F5-437A-8903-B40A5BEDC6FC}" destId="{DCBBD498-2793-494A-95DB-05D15650BE61}" srcOrd="0" destOrd="0" presId="urn:microsoft.com/office/officeart/2009/3/layout/SpiralPicture"/>
    <dgm:cxn modelId="{55311779-A70F-4CD9-9D16-5CC8EE8C3FA3}" type="presParOf" srcId="{29BC92C2-69F5-437A-8903-B40A5BEDC6FC}" destId="{EF632677-4FFE-4036-AB55-2905EB96025D}" srcOrd="1" destOrd="0" presId="urn:microsoft.com/office/officeart/2009/3/layout/SpiralPicture"/>
    <dgm:cxn modelId="{D370DD8D-4629-4AD4-B9CE-1FA6B0171754}" type="presParOf" srcId="{29BC92C2-69F5-437A-8903-B40A5BEDC6FC}" destId="{C4963610-A3BE-4C62-A2F8-8768639E5BAB}" srcOrd="2" destOrd="0" presId="urn:microsoft.com/office/officeart/2009/3/layout/SpiralPicture"/>
    <dgm:cxn modelId="{8EE33B90-FCA2-47C3-864A-9F0FE06E9A15}" type="presParOf" srcId="{29BC92C2-69F5-437A-8903-B40A5BEDC6FC}" destId="{7A6FB0B4-1FC9-408C-93EC-4C490446190F}" srcOrd="3" destOrd="0" presId="urn:microsoft.com/office/officeart/2009/3/layout/SpiralPicture"/>
    <dgm:cxn modelId="{9D649E5B-594F-4D65-8538-E95FF53E521D}" type="presParOf" srcId="{29BC92C2-69F5-437A-8903-B40A5BEDC6FC}" destId="{F93B79FE-6FE3-49E6-9519-83899E53383C}" srcOrd="4" destOrd="0" presId="urn:microsoft.com/office/officeart/2009/3/layout/SpiralPicture"/>
    <dgm:cxn modelId="{7319F82A-7D89-4344-83BF-6B911952AA4E}" type="presParOf" srcId="{9D03B348-02BB-4D94-89A0-603A347E0123}" destId="{AB6538A0-74BF-4360-8CDC-2DF14006C1D9}" srcOrd="1" destOrd="0" presId="urn:microsoft.com/office/officeart/2009/3/layout/SpiralPicture"/>
    <dgm:cxn modelId="{467A7107-3E13-4F79-8B6A-B17F01CC50C2}" type="presParOf" srcId="{AB6538A0-74BF-4360-8CDC-2DF14006C1D9}" destId="{846FD0B7-3B68-4C03-BB04-74040057B3D3}" srcOrd="0" destOrd="0" presId="urn:microsoft.com/office/officeart/2009/3/layout/SpiralPicture"/>
    <dgm:cxn modelId="{20FF92DA-206B-4CA7-A03D-8DC6B5B77B61}" type="presParOf" srcId="{846FD0B7-3B68-4C03-BB04-74040057B3D3}" destId="{594E3258-729F-4CA6-B865-0F66BCDC5137}" srcOrd="0" destOrd="0" presId="urn:microsoft.com/office/officeart/2009/3/layout/SpiralPicture"/>
    <dgm:cxn modelId="{DB63A37A-14F5-45C3-8402-51D6E7CC8BB0}" type="presParOf" srcId="{AB6538A0-74BF-4360-8CDC-2DF14006C1D9}" destId="{0EC36836-A03F-4F8E-8CD8-274731D545FE}" srcOrd="1" destOrd="0" presId="urn:microsoft.com/office/officeart/2009/3/layout/SpiralPicture"/>
    <dgm:cxn modelId="{70D2F62A-91B6-47E9-8BF6-7E4E5DF77F2E}" type="presParOf" srcId="{AB6538A0-74BF-4360-8CDC-2DF14006C1D9}" destId="{59B37730-C9FB-4FD7-B29D-3191FC8B2627}" srcOrd="2" destOrd="0" presId="urn:microsoft.com/office/officeart/2009/3/layout/SpiralPicture"/>
    <dgm:cxn modelId="{501EAD10-8551-4F59-8634-12598ECECFE5}" type="presParOf" srcId="{59B37730-C9FB-4FD7-B29D-3191FC8B2627}" destId="{38104A43-83D5-47FA-835C-70D245C317FC}" srcOrd="0" destOrd="0" presId="urn:microsoft.com/office/officeart/2009/3/layout/SpiralPicture"/>
    <dgm:cxn modelId="{82C2EFDE-494C-4079-B2F0-5F6EB7FA3EBF}" type="presParOf" srcId="{59B37730-C9FB-4FD7-B29D-3191FC8B2627}" destId="{9A8BE50D-A11F-4C7A-B5FC-F38D4AF32904}" srcOrd="1" destOrd="0" presId="urn:microsoft.com/office/officeart/2009/3/layout/SpiralPicture"/>
    <dgm:cxn modelId="{DD1360E7-7587-4784-B045-5D4C5F2D00EE}" type="presParOf" srcId="{AB6538A0-74BF-4360-8CDC-2DF14006C1D9}" destId="{2B9B6B3E-D8CE-4D68-BF13-8173D825636E}" srcOrd="3" destOrd="0" presId="urn:microsoft.com/office/officeart/2009/3/layout/SpiralPicture"/>
    <dgm:cxn modelId="{062282B9-6225-456F-A25C-7AAC9F85B3B4}" type="presParOf" srcId="{AB6538A0-74BF-4360-8CDC-2DF14006C1D9}" destId="{F3F6F116-3F11-4D16-BDA5-9A76ABCE4752}" srcOrd="4" destOrd="0" presId="urn:microsoft.com/office/officeart/2009/3/layout/SpiralPicture"/>
    <dgm:cxn modelId="{A8F6F41F-83F0-4CA3-A5C5-254B47C02F0E}" type="presParOf" srcId="{F3F6F116-3F11-4D16-BDA5-9A76ABCE4752}" destId="{4D313813-2327-4644-907D-F34894D45D8D}" srcOrd="0" destOrd="0" presId="urn:microsoft.com/office/officeart/2009/3/layout/SpiralPicture"/>
    <dgm:cxn modelId="{7D866E97-796D-4D87-B67B-AFA4F1C14E19}" type="presParOf" srcId="{F3F6F116-3F11-4D16-BDA5-9A76ABCE4752}" destId="{33C7BE0C-973D-4089-BA91-3A0119E546CE}" srcOrd="1" destOrd="0" presId="urn:microsoft.com/office/officeart/2009/3/layout/SpiralPicture"/>
    <dgm:cxn modelId="{44C622BB-4891-4462-9775-2C05779D5EDD}" type="presParOf" srcId="{F3F6F116-3F11-4D16-BDA5-9A76ABCE4752}" destId="{999929E0-BAA3-405A-8429-FA894C8758DB}" srcOrd="2" destOrd="0" presId="urn:microsoft.com/office/officeart/2009/3/layout/SpiralPicture"/>
    <dgm:cxn modelId="{8EE7D6ED-DD1D-4E95-B622-BC4188FBDEB4}" type="presParOf" srcId="{AB6538A0-74BF-4360-8CDC-2DF14006C1D9}" destId="{2558510A-CEBE-4A10-B62F-C6FB820C13F5}" srcOrd="5" destOrd="0" presId="urn:microsoft.com/office/officeart/2009/3/layout/SpiralPicture"/>
    <dgm:cxn modelId="{3F347FB7-2C6B-4D15-8D17-FB1CA3007909}" type="presParOf" srcId="{AB6538A0-74BF-4360-8CDC-2DF14006C1D9}" destId="{C84C3A80-6E10-4FDA-A310-0E89623D695B}" srcOrd="6" destOrd="0" presId="urn:microsoft.com/office/officeart/2009/3/layout/SpiralPicture"/>
    <dgm:cxn modelId="{9BF9CE08-52F1-4486-9AAE-2688F0DABE84}" type="presParOf" srcId="{C84C3A80-6E10-4FDA-A310-0E89623D695B}" destId="{D0A49799-B512-4254-A0F9-6752FE621EEE}" srcOrd="0" destOrd="0" presId="urn:microsoft.com/office/officeart/2009/3/layout/SpiralPicture"/>
    <dgm:cxn modelId="{B271BB76-365C-4C60-A783-13258FD1285B}" type="presParOf" srcId="{C84C3A80-6E10-4FDA-A310-0E89623D695B}" destId="{17EB9DD0-DA1C-4C30-9B75-CF0D6BDCBE46}" srcOrd="1" destOrd="0" presId="urn:microsoft.com/office/officeart/2009/3/layout/SpiralPicture"/>
    <dgm:cxn modelId="{AA265D8D-CB80-4B63-B189-3C810CC01C62}" type="presParOf" srcId="{C84C3A80-6E10-4FDA-A310-0E89623D695B}" destId="{940C50ED-628D-4F1C-9B6D-58D9025F4CE6}" srcOrd="2" destOrd="0" presId="urn:microsoft.com/office/officeart/2009/3/layout/SpiralPicture"/>
    <dgm:cxn modelId="{E0385629-2B55-434D-8396-21A8B297E0A8}" type="presParOf" srcId="{C84C3A80-6E10-4FDA-A310-0E89623D695B}" destId="{621782AE-65B4-435B-93D9-72B85A88F17F}" srcOrd="3" destOrd="0" presId="urn:microsoft.com/office/officeart/2009/3/layout/SpiralPicture"/>
    <dgm:cxn modelId="{347DDAA1-99BC-4263-A0AF-C097465E7077}" type="presParOf" srcId="{AB6538A0-74BF-4360-8CDC-2DF14006C1D9}" destId="{79728412-CCEE-464A-8AA2-4DDB8F22EA2B}" srcOrd="7" destOrd="0" presId="urn:microsoft.com/office/officeart/2009/3/layout/SpiralPicture"/>
    <dgm:cxn modelId="{62060A95-5D57-4BFC-B22A-1BB2297E94DB}" type="presParOf" srcId="{AB6538A0-74BF-4360-8CDC-2DF14006C1D9}" destId="{2FCC1072-FE1A-41EA-B0F1-D945C14E0AE4}" srcOrd="8" destOrd="0" presId="urn:microsoft.com/office/officeart/2009/3/layout/SpiralPicture"/>
    <dgm:cxn modelId="{40E3B620-CF60-448A-A112-733480DEBD30}" type="presParOf" srcId="{2FCC1072-FE1A-41EA-B0F1-D945C14E0AE4}" destId="{5DEF0AF1-D87B-4652-AAD5-DD014D01C3CD}" srcOrd="0" destOrd="0" presId="urn:microsoft.com/office/officeart/2009/3/layout/SpiralPicture"/>
    <dgm:cxn modelId="{B8DA9290-AFCC-4DB8-9502-46A669E9D197}" type="presParOf" srcId="{2FCC1072-FE1A-41EA-B0F1-D945C14E0AE4}" destId="{51F4D090-3F4F-4AA6-AEE3-07D2418C85B7}" srcOrd="1" destOrd="0" presId="urn:microsoft.com/office/officeart/2009/3/layout/SpiralPicture"/>
    <dgm:cxn modelId="{FCBF895C-CAFA-458B-9C52-D4841750D5B8}" type="presParOf" srcId="{2FCC1072-FE1A-41EA-B0F1-D945C14E0AE4}" destId="{D8EBD5E4-6538-427C-97B4-F73F963F4526}" srcOrd="2" destOrd="0" presId="urn:microsoft.com/office/officeart/2009/3/layout/SpiralPicture"/>
    <dgm:cxn modelId="{8F3D6173-E5A6-4CFD-8141-584D70FE895D}" type="presParOf" srcId="{2FCC1072-FE1A-41EA-B0F1-D945C14E0AE4}" destId="{17E6E948-6178-4C09-9C2E-ACA89C332416}" srcOrd="3" destOrd="0" presId="urn:microsoft.com/office/officeart/2009/3/layout/SpiralPicture"/>
    <dgm:cxn modelId="{914DEB9B-6D0C-40D7-B989-9BFB326243C0}" type="presParOf" srcId="{2FCC1072-FE1A-41EA-B0F1-D945C14E0AE4}" destId="{82C0861C-9C35-4F69-B072-F09FA1BB9652}" srcOrd="4" destOrd="0" presId="urn:microsoft.com/office/officeart/2009/3/layout/SpiralPicture"/>
    <dgm:cxn modelId="{A7FB8A5F-CD5B-4BAD-8B1E-F706F9B43C18}" type="presParOf" srcId="{AB6538A0-74BF-4360-8CDC-2DF14006C1D9}" destId="{6FB5F903-3F7F-4E10-8767-9043F814C345}" srcOrd="9" destOrd="0" presId="urn:microsoft.com/office/officeart/2009/3/layout/Spiral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E958AE1-C4AD-4FBB-BB2B-FB4036A01CDB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A4F1B385-1F5F-4C62-AC7B-E996B063E3A3}">
      <dgm:prSet phldrT="[Szöveg]"/>
      <dgm:spPr/>
      <dgm:t>
        <a:bodyPr/>
        <a:lstStyle/>
        <a:p>
          <a:endParaRPr lang="hu-HU" dirty="0"/>
        </a:p>
      </dgm:t>
    </dgm:pt>
    <dgm:pt modelId="{2C92F0BF-FCB7-4E00-81D9-5EEAB454C33F}" type="parTrans" cxnId="{C6DF1665-211C-4338-8631-A9C220D95372}">
      <dgm:prSet/>
      <dgm:spPr/>
      <dgm:t>
        <a:bodyPr/>
        <a:lstStyle/>
        <a:p>
          <a:endParaRPr lang="hu-HU"/>
        </a:p>
      </dgm:t>
    </dgm:pt>
    <dgm:pt modelId="{6EB66C4F-250A-4D36-8F27-D3432F676155}" type="sibTrans" cxnId="{C6DF1665-211C-4338-8631-A9C220D95372}">
      <dgm:prSet/>
      <dgm:spPr/>
      <dgm:t>
        <a:bodyPr/>
        <a:lstStyle/>
        <a:p>
          <a:endParaRPr lang="hu-HU"/>
        </a:p>
      </dgm:t>
    </dgm:pt>
    <dgm:pt modelId="{A02BAB5E-28BF-4535-BBEB-68F2E2A80F9B}">
      <dgm:prSet phldrT="[Szöveg]"/>
      <dgm:spPr/>
      <dgm:t>
        <a:bodyPr/>
        <a:lstStyle/>
        <a:p>
          <a:endParaRPr lang="hu-HU" dirty="0"/>
        </a:p>
      </dgm:t>
    </dgm:pt>
    <dgm:pt modelId="{EF1C36BE-4A01-4676-BB3A-8D9CFE9E3024}" type="parTrans" cxnId="{CA815F8E-8D71-4698-9020-9D27D4627D12}">
      <dgm:prSet/>
      <dgm:spPr/>
      <dgm:t>
        <a:bodyPr/>
        <a:lstStyle/>
        <a:p>
          <a:endParaRPr lang="hu-HU"/>
        </a:p>
      </dgm:t>
    </dgm:pt>
    <dgm:pt modelId="{0736E371-F613-47F6-A95F-E207D92ABC69}" type="sibTrans" cxnId="{CA815F8E-8D71-4698-9020-9D27D4627D12}">
      <dgm:prSet/>
      <dgm:spPr/>
      <dgm:t>
        <a:bodyPr/>
        <a:lstStyle/>
        <a:p>
          <a:endParaRPr lang="hu-HU"/>
        </a:p>
      </dgm:t>
    </dgm:pt>
    <dgm:pt modelId="{80CDF13B-8B62-428F-A508-C878EB57BEEF}">
      <dgm:prSet/>
      <dgm:spPr/>
      <dgm:t>
        <a:bodyPr/>
        <a:lstStyle/>
        <a:p>
          <a:endParaRPr lang="hu-HU"/>
        </a:p>
      </dgm:t>
    </dgm:pt>
    <dgm:pt modelId="{3ADCBF1C-4FDC-433C-A450-C9FC51C60BF7}" type="parTrans" cxnId="{B78FF27B-9E0E-457C-B737-2D53482BFFDE}">
      <dgm:prSet/>
      <dgm:spPr/>
      <dgm:t>
        <a:bodyPr/>
        <a:lstStyle/>
        <a:p>
          <a:endParaRPr lang="hu-HU"/>
        </a:p>
      </dgm:t>
    </dgm:pt>
    <dgm:pt modelId="{69F478CF-0A1E-4AAB-BD48-BEF8AB8A781D}" type="sibTrans" cxnId="{B78FF27B-9E0E-457C-B737-2D53482BFFDE}">
      <dgm:prSet/>
      <dgm:spPr/>
      <dgm:t>
        <a:bodyPr/>
        <a:lstStyle/>
        <a:p>
          <a:endParaRPr lang="hu-HU"/>
        </a:p>
      </dgm:t>
    </dgm:pt>
    <dgm:pt modelId="{EE4B7D07-0842-4C23-8D52-22155E9EE848}">
      <dgm:prSet/>
      <dgm:spPr/>
      <dgm:t>
        <a:bodyPr/>
        <a:lstStyle/>
        <a:p>
          <a:endParaRPr lang="hu-HU"/>
        </a:p>
      </dgm:t>
    </dgm:pt>
    <dgm:pt modelId="{35E72BCC-D13C-4D05-A6DE-07BF673A7F10}" type="parTrans" cxnId="{9184C6F5-1838-47B5-890C-36651E152ADC}">
      <dgm:prSet/>
      <dgm:spPr/>
      <dgm:t>
        <a:bodyPr/>
        <a:lstStyle/>
        <a:p>
          <a:endParaRPr lang="hu-HU"/>
        </a:p>
      </dgm:t>
    </dgm:pt>
    <dgm:pt modelId="{F76A788B-718A-430F-A38C-C9512659E764}" type="sibTrans" cxnId="{9184C6F5-1838-47B5-890C-36651E152ADC}">
      <dgm:prSet/>
      <dgm:spPr/>
      <dgm:t>
        <a:bodyPr/>
        <a:lstStyle/>
        <a:p>
          <a:endParaRPr lang="hu-HU"/>
        </a:p>
      </dgm:t>
    </dgm:pt>
    <dgm:pt modelId="{8573F18D-4AA8-4603-8AD7-35E83ECC0282}">
      <dgm:prSet phldrT="[Szöveg]"/>
      <dgm:spPr/>
      <dgm:t>
        <a:bodyPr/>
        <a:lstStyle/>
        <a:p>
          <a:r>
            <a:rPr lang="hu-HU" dirty="0" smtClean="0"/>
            <a:t> </a:t>
          </a:r>
          <a:endParaRPr lang="hu-HU" dirty="0"/>
        </a:p>
      </dgm:t>
    </dgm:pt>
    <dgm:pt modelId="{7CCB851A-07EB-4C7B-BDCB-638D53F79ED7}" type="sibTrans" cxnId="{BFB05B95-644B-403B-9C9E-E867199AB373}">
      <dgm:prSet/>
      <dgm:spPr/>
      <dgm:t>
        <a:bodyPr/>
        <a:lstStyle/>
        <a:p>
          <a:endParaRPr lang="hu-HU"/>
        </a:p>
      </dgm:t>
    </dgm:pt>
    <dgm:pt modelId="{BCD98041-928C-489A-99F1-33F2A9EF066A}" type="parTrans" cxnId="{BFB05B95-644B-403B-9C9E-E867199AB373}">
      <dgm:prSet/>
      <dgm:spPr/>
      <dgm:t>
        <a:bodyPr/>
        <a:lstStyle/>
        <a:p>
          <a:endParaRPr lang="hu-HU"/>
        </a:p>
      </dgm:t>
    </dgm:pt>
    <dgm:pt modelId="{230CE4B8-595F-47D1-84DD-C470714C94FA}">
      <dgm:prSet phldrT="[Szöveg]"/>
      <dgm:spPr/>
      <dgm:t>
        <a:bodyPr/>
        <a:lstStyle/>
        <a:p>
          <a:endParaRPr lang="hu-HU" dirty="0"/>
        </a:p>
      </dgm:t>
    </dgm:pt>
    <dgm:pt modelId="{75D1A3B9-3879-41C1-BBB2-85D12D3275AA}" type="sibTrans" cxnId="{14D89692-AA96-478C-A629-8A1B8BC1EF79}">
      <dgm:prSet/>
      <dgm:spPr/>
      <dgm:t>
        <a:bodyPr/>
        <a:lstStyle/>
        <a:p>
          <a:endParaRPr lang="hu-HU"/>
        </a:p>
      </dgm:t>
    </dgm:pt>
    <dgm:pt modelId="{0039B2D0-3EBB-4A9A-92F2-5FABD258F624}" type="parTrans" cxnId="{14D89692-AA96-478C-A629-8A1B8BC1EF79}">
      <dgm:prSet/>
      <dgm:spPr/>
      <dgm:t>
        <a:bodyPr/>
        <a:lstStyle/>
        <a:p>
          <a:endParaRPr lang="hu-HU"/>
        </a:p>
      </dgm:t>
    </dgm:pt>
    <dgm:pt modelId="{F8D93794-C059-4B1E-9A17-6F392BDF720A}" type="pres">
      <dgm:prSet presAssocID="{8E958AE1-C4AD-4FBB-BB2B-FB4036A01CD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41160998-6A7D-4612-940B-B5AD66250F32}" type="pres">
      <dgm:prSet presAssocID="{A4F1B385-1F5F-4C62-AC7B-E996B063E3A3}" presName="compNode" presStyleCnt="0"/>
      <dgm:spPr/>
    </dgm:pt>
    <dgm:pt modelId="{2F62D22A-6967-4D68-B179-4624CA12AD73}" type="pres">
      <dgm:prSet presAssocID="{A4F1B385-1F5F-4C62-AC7B-E996B063E3A3}" presName="pictRect" presStyleLbl="node1" presStyleIdx="0" presStyleCnt="6" custScaleX="133537" custScaleY="142964" custLinFactNeighborX="-4000" custLinFactNeighborY="3085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3DE7261F-56A7-4CD8-B228-795048B1DDCB}" type="pres">
      <dgm:prSet presAssocID="{A4F1B385-1F5F-4C62-AC7B-E996B063E3A3}" presName="textRect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9079EF9-463A-455F-BDB1-A390DE2E0E7B}" type="pres">
      <dgm:prSet presAssocID="{6EB66C4F-250A-4D36-8F27-D3432F676155}" presName="sibTrans" presStyleLbl="sibTrans2D1" presStyleIdx="0" presStyleCnt="0"/>
      <dgm:spPr/>
      <dgm:t>
        <a:bodyPr/>
        <a:lstStyle/>
        <a:p>
          <a:endParaRPr lang="hu-HU"/>
        </a:p>
      </dgm:t>
    </dgm:pt>
    <dgm:pt modelId="{6CB94BCB-BFC7-492B-8B83-6F2744DF896D}" type="pres">
      <dgm:prSet presAssocID="{A02BAB5E-28BF-4535-BBEB-68F2E2A80F9B}" presName="compNode" presStyleCnt="0"/>
      <dgm:spPr/>
    </dgm:pt>
    <dgm:pt modelId="{D25E6ECD-8272-4984-9404-61D16EF9A007}" type="pres">
      <dgm:prSet presAssocID="{A02BAB5E-28BF-4535-BBEB-68F2E2A80F9B}" presName="pictRect" presStyleLbl="node1" presStyleIdx="1" presStyleCnt="6" custScaleX="133537" custScaleY="142816" custLinFactX="-47648" custLinFactY="90308" custLinFactNeighborX="-100000" custLinFactNeighborY="10000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787A8ABA-3401-47B8-A962-B249BC2492C0}" type="pres">
      <dgm:prSet presAssocID="{A02BAB5E-28BF-4535-BBEB-68F2E2A80F9B}" presName="textRect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8E80564-EDDE-4302-B923-FB56AA9013DD}" type="pres">
      <dgm:prSet presAssocID="{0736E371-F613-47F6-A95F-E207D92ABC69}" presName="sibTrans" presStyleLbl="sibTrans2D1" presStyleIdx="0" presStyleCnt="0"/>
      <dgm:spPr/>
      <dgm:t>
        <a:bodyPr/>
        <a:lstStyle/>
        <a:p>
          <a:endParaRPr lang="hu-HU"/>
        </a:p>
      </dgm:t>
    </dgm:pt>
    <dgm:pt modelId="{5914B490-A237-4573-9416-D91CBA947757}" type="pres">
      <dgm:prSet presAssocID="{230CE4B8-595F-47D1-84DD-C470714C94FA}" presName="compNode" presStyleCnt="0"/>
      <dgm:spPr/>
    </dgm:pt>
    <dgm:pt modelId="{5D2443E1-520E-4EFF-8888-965E660E3241}" type="pres">
      <dgm:prSet presAssocID="{230CE4B8-595F-47D1-84DD-C470714C94FA}" presName="pictRect" presStyleLbl="node1" presStyleIdx="2" presStyleCnt="6" custScaleX="133261" custScaleY="142668" custLinFactNeighborX="3837" custLinFactNeighborY="3169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hu-HU"/>
        </a:p>
      </dgm:t>
    </dgm:pt>
    <dgm:pt modelId="{DE0FD5AD-BD8E-499E-9680-927EAC5A8FBF}" type="pres">
      <dgm:prSet presAssocID="{230CE4B8-595F-47D1-84DD-C470714C94FA}" presName="textRect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892DD12-6359-4C29-9E0C-305D0F05460A}" type="pres">
      <dgm:prSet presAssocID="{75D1A3B9-3879-41C1-BBB2-85D12D3275AA}" presName="sibTrans" presStyleLbl="sibTrans2D1" presStyleIdx="0" presStyleCnt="0"/>
      <dgm:spPr/>
      <dgm:t>
        <a:bodyPr/>
        <a:lstStyle/>
        <a:p>
          <a:endParaRPr lang="hu-HU"/>
        </a:p>
      </dgm:t>
    </dgm:pt>
    <dgm:pt modelId="{EBDE9B9C-331B-44C0-BAF9-4F423A037134}" type="pres">
      <dgm:prSet presAssocID="{80CDF13B-8B62-428F-A508-C878EB57BEEF}" presName="compNode" presStyleCnt="0"/>
      <dgm:spPr/>
    </dgm:pt>
    <dgm:pt modelId="{9EB1085A-9670-484A-BF4E-04BEA1FAD59E}" type="pres">
      <dgm:prSet presAssocID="{80CDF13B-8B62-428F-A508-C878EB57BEEF}" presName="pictRect" presStyleLbl="node1" presStyleIdx="3" presStyleCnt="6" custScaleX="132574" custScaleY="141932" custLinFactX="42005" custLinFactY="-58256" custLinFactNeighborX="100000" custLinFactNeighborY="-100000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C125C90C-C4EB-4990-B413-703414BEDFCA}" type="pres">
      <dgm:prSet presAssocID="{80CDF13B-8B62-428F-A508-C878EB57BEEF}" presName="textRect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3F993E3-CD7F-4807-98E3-B9CC117AC967}" type="pres">
      <dgm:prSet presAssocID="{69F478CF-0A1E-4AAB-BD48-BEF8AB8A781D}" presName="sibTrans" presStyleLbl="sibTrans2D1" presStyleIdx="0" presStyleCnt="0"/>
      <dgm:spPr/>
      <dgm:t>
        <a:bodyPr/>
        <a:lstStyle/>
        <a:p>
          <a:endParaRPr lang="hu-HU"/>
        </a:p>
      </dgm:t>
    </dgm:pt>
    <dgm:pt modelId="{F7934C67-1923-494E-AF34-A001DBF98FA9}" type="pres">
      <dgm:prSet presAssocID="{EE4B7D07-0842-4C23-8D52-22155E9EE848}" presName="compNode" presStyleCnt="0"/>
      <dgm:spPr/>
    </dgm:pt>
    <dgm:pt modelId="{28B8DC84-DE9A-471E-A9E4-B13C13FD0A0A}" type="pres">
      <dgm:prSet presAssocID="{EE4B7D07-0842-4C23-8D52-22155E9EE848}" presName="pictRect" presStyleLbl="node1" presStyleIdx="4" presStyleCnt="6" custScaleX="133582" custScaleY="142816" custLinFactNeighborX="-573" custLinFactNeighborY="158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458E2A44-9213-46FE-AE0F-951BA3DC8471}" type="pres">
      <dgm:prSet presAssocID="{EE4B7D07-0842-4C23-8D52-22155E9EE848}" presName="textRect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EFA008A-A6BD-4A9F-931A-F3148A2F145D}" type="pres">
      <dgm:prSet presAssocID="{F76A788B-718A-430F-A38C-C9512659E764}" presName="sibTrans" presStyleLbl="sibTrans2D1" presStyleIdx="0" presStyleCnt="0"/>
      <dgm:spPr/>
      <dgm:t>
        <a:bodyPr/>
        <a:lstStyle/>
        <a:p>
          <a:endParaRPr lang="hu-HU"/>
        </a:p>
      </dgm:t>
    </dgm:pt>
    <dgm:pt modelId="{B0AACE83-290E-41AD-9686-E6B580078E1D}" type="pres">
      <dgm:prSet presAssocID="{8573F18D-4AA8-4603-8AD7-35E83ECC0282}" presName="compNode" presStyleCnt="0"/>
      <dgm:spPr/>
    </dgm:pt>
    <dgm:pt modelId="{29C24B34-F592-437F-912A-A14F2F2A90AC}" type="pres">
      <dgm:prSet presAssocID="{8573F18D-4AA8-4603-8AD7-35E83ECC0282}" presName="pictRect" presStyleLbl="node1" presStyleIdx="5" presStyleCnt="6" custScaleX="133399" custScaleY="142816" custLinFactNeighborX="2478" custLinFactNeighborY="1585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hu-HU"/>
        </a:p>
      </dgm:t>
    </dgm:pt>
    <dgm:pt modelId="{57D2D4DB-1E1E-462C-8BE9-09C6D50FCB92}" type="pres">
      <dgm:prSet presAssocID="{8573F18D-4AA8-4603-8AD7-35E83ECC0282}" presName="textRect" presStyleLbl="revTx" presStyleIdx="5" presStyleCnt="6" custLinFactNeighborX="3075" custLinFactNeighborY="699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955DA77B-9B51-45E6-92C3-B1826AB5EF73}" type="presOf" srcId="{0736E371-F613-47F6-A95F-E207D92ABC69}" destId="{58E80564-EDDE-4302-B923-FB56AA9013DD}" srcOrd="0" destOrd="0" presId="urn:microsoft.com/office/officeart/2005/8/layout/pList1"/>
    <dgm:cxn modelId="{CCA11F6A-38E7-47DF-A7E7-600AFF3867F7}" type="presOf" srcId="{80CDF13B-8B62-428F-A508-C878EB57BEEF}" destId="{C125C90C-C4EB-4990-B413-703414BEDFCA}" srcOrd="0" destOrd="0" presId="urn:microsoft.com/office/officeart/2005/8/layout/pList1"/>
    <dgm:cxn modelId="{7ADE0E21-0B1A-46A2-BFE8-2BC56B187732}" type="presOf" srcId="{75D1A3B9-3879-41C1-BBB2-85D12D3275AA}" destId="{D892DD12-6359-4C29-9E0C-305D0F05460A}" srcOrd="0" destOrd="0" presId="urn:microsoft.com/office/officeart/2005/8/layout/pList1"/>
    <dgm:cxn modelId="{BFB05B95-644B-403B-9C9E-E867199AB373}" srcId="{8E958AE1-C4AD-4FBB-BB2B-FB4036A01CDB}" destId="{8573F18D-4AA8-4603-8AD7-35E83ECC0282}" srcOrd="5" destOrd="0" parTransId="{BCD98041-928C-489A-99F1-33F2A9EF066A}" sibTransId="{7CCB851A-07EB-4C7B-BDCB-638D53F79ED7}"/>
    <dgm:cxn modelId="{0B137EE6-EA86-4D69-BDAC-72C078DC3B95}" type="presOf" srcId="{8E958AE1-C4AD-4FBB-BB2B-FB4036A01CDB}" destId="{F8D93794-C059-4B1E-9A17-6F392BDF720A}" srcOrd="0" destOrd="0" presId="urn:microsoft.com/office/officeart/2005/8/layout/pList1"/>
    <dgm:cxn modelId="{C6DF1665-211C-4338-8631-A9C220D95372}" srcId="{8E958AE1-C4AD-4FBB-BB2B-FB4036A01CDB}" destId="{A4F1B385-1F5F-4C62-AC7B-E996B063E3A3}" srcOrd="0" destOrd="0" parTransId="{2C92F0BF-FCB7-4E00-81D9-5EEAB454C33F}" sibTransId="{6EB66C4F-250A-4D36-8F27-D3432F676155}"/>
    <dgm:cxn modelId="{CA815F8E-8D71-4698-9020-9D27D4627D12}" srcId="{8E958AE1-C4AD-4FBB-BB2B-FB4036A01CDB}" destId="{A02BAB5E-28BF-4535-BBEB-68F2E2A80F9B}" srcOrd="1" destOrd="0" parTransId="{EF1C36BE-4A01-4676-BB3A-8D9CFE9E3024}" sibTransId="{0736E371-F613-47F6-A95F-E207D92ABC69}"/>
    <dgm:cxn modelId="{CC164DA6-4A69-4603-B344-A27801288DDB}" type="presOf" srcId="{A02BAB5E-28BF-4535-BBEB-68F2E2A80F9B}" destId="{787A8ABA-3401-47B8-A962-B249BC2492C0}" srcOrd="0" destOrd="0" presId="urn:microsoft.com/office/officeart/2005/8/layout/pList1"/>
    <dgm:cxn modelId="{E13B09E0-9A64-496E-A9BE-05408F6F1543}" type="presOf" srcId="{6EB66C4F-250A-4D36-8F27-D3432F676155}" destId="{89079EF9-463A-455F-BDB1-A390DE2E0E7B}" srcOrd="0" destOrd="0" presId="urn:microsoft.com/office/officeart/2005/8/layout/pList1"/>
    <dgm:cxn modelId="{7B8119C3-24FB-41B9-84E8-67D264EC9659}" type="presOf" srcId="{69F478CF-0A1E-4AAB-BD48-BEF8AB8A781D}" destId="{93F993E3-CD7F-4807-98E3-B9CC117AC967}" srcOrd="0" destOrd="0" presId="urn:microsoft.com/office/officeart/2005/8/layout/pList1"/>
    <dgm:cxn modelId="{CA0FA23A-FF8F-4FDE-8B19-CF0F7B1971C0}" type="presOf" srcId="{A4F1B385-1F5F-4C62-AC7B-E996B063E3A3}" destId="{3DE7261F-56A7-4CD8-B228-795048B1DDCB}" srcOrd="0" destOrd="0" presId="urn:microsoft.com/office/officeart/2005/8/layout/pList1"/>
    <dgm:cxn modelId="{E80DD415-5C9F-4320-A1D4-B4038CE3583E}" type="presOf" srcId="{8573F18D-4AA8-4603-8AD7-35E83ECC0282}" destId="{57D2D4DB-1E1E-462C-8BE9-09C6D50FCB92}" srcOrd="0" destOrd="0" presId="urn:microsoft.com/office/officeart/2005/8/layout/pList1"/>
    <dgm:cxn modelId="{9184C6F5-1838-47B5-890C-36651E152ADC}" srcId="{8E958AE1-C4AD-4FBB-BB2B-FB4036A01CDB}" destId="{EE4B7D07-0842-4C23-8D52-22155E9EE848}" srcOrd="4" destOrd="0" parTransId="{35E72BCC-D13C-4D05-A6DE-07BF673A7F10}" sibTransId="{F76A788B-718A-430F-A38C-C9512659E764}"/>
    <dgm:cxn modelId="{14D89692-AA96-478C-A629-8A1B8BC1EF79}" srcId="{8E958AE1-C4AD-4FBB-BB2B-FB4036A01CDB}" destId="{230CE4B8-595F-47D1-84DD-C470714C94FA}" srcOrd="2" destOrd="0" parTransId="{0039B2D0-3EBB-4A9A-92F2-5FABD258F624}" sibTransId="{75D1A3B9-3879-41C1-BBB2-85D12D3275AA}"/>
    <dgm:cxn modelId="{52577008-A426-453A-A82F-E99B0250A761}" type="presOf" srcId="{EE4B7D07-0842-4C23-8D52-22155E9EE848}" destId="{458E2A44-9213-46FE-AE0F-951BA3DC8471}" srcOrd="0" destOrd="0" presId="urn:microsoft.com/office/officeart/2005/8/layout/pList1"/>
    <dgm:cxn modelId="{1C5F1839-8BD2-4737-B9A3-B81D1EA207AB}" type="presOf" srcId="{F76A788B-718A-430F-A38C-C9512659E764}" destId="{1EFA008A-A6BD-4A9F-931A-F3148A2F145D}" srcOrd="0" destOrd="0" presId="urn:microsoft.com/office/officeart/2005/8/layout/pList1"/>
    <dgm:cxn modelId="{E9EFFE4C-94F9-4652-BD14-47223A1C8744}" type="presOf" srcId="{230CE4B8-595F-47D1-84DD-C470714C94FA}" destId="{DE0FD5AD-BD8E-499E-9680-927EAC5A8FBF}" srcOrd="0" destOrd="0" presId="urn:microsoft.com/office/officeart/2005/8/layout/pList1"/>
    <dgm:cxn modelId="{B78FF27B-9E0E-457C-B737-2D53482BFFDE}" srcId="{8E958AE1-C4AD-4FBB-BB2B-FB4036A01CDB}" destId="{80CDF13B-8B62-428F-A508-C878EB57BEEF}" srcOrd="3" destOrd="0" parTransId="{3ADCBF1C-4FDC-433C-A450-C9FC51C60BF7}" sibTransId="{69F478CF-0A1E-4AAB-BD48-BEF8AB8A781D}"/>
    <dgm:cxn modelId="{ED557D07-7C2A-4556-A7E7-B9B3DBA8B764}" type="presParOf" srcId="{F8D93794-C059-4B1E-9A17-6F392BDF720A}" destId="{41160998-6A7D-4612-940B-B5AD66250F32}" srcOrd="0" destOrd="0" presId="urn:microsoft.com/office/officeart/2005/8/layout/pList1"/>
    <dgm:cxn modelId="{6749B57B-71B7-4427-A4E0-7C7610B7F351}" type="presParOf" srcId="{41160998-6A7D-4612-940B-B5AD66250F32}" destId="{2F62D22A-6967-4D68-B179-4624CA12AD73}" srcOrd="0" destOrd="0" presId="urn:microsoft.com/office/officeart/2005/8/layout/pList1"/>
    <dgm:cxn modelId="{0630F7DC-6EAA-491A-B32A-B550157CE17D}" type="presParOf" srcId="{41160998-6A7D-4612-940B-B5AD66250F32}" destId="{3DE7261F-56A7-4CD8-B228-795048B1DDCB}" srcOrd="1" destOrd="0" presId="urn:microsoft.com/office/officeart/2005/8/layout/pList1"/>
    <dgm:cxn modelId="{5BD0F307-0286-4348-B1E8-39CA9636430E}" type="presParOf" srcId="{F8D93794-C059-4B1E-9A17-6F392BDF720A}" destId="{89079EF9-463A-455F-BDB1-A390DE2E0E7B}" srcOrd="1" destOrd="0" presId="urn:microsoft.com/office/officeart/2005/8/layout/pList1"/>
    <dgm:cxn modelId="{92D68A4C-97F4-410E-95E3-E0DE3FB8F1C5}" type="presParOf" srcId="{F8D93794-C059-4B1E-9A17-6F392BDF720A}" destId="{6CB94BCB-BFC7-492B-8B83-6F2744DF896D}" srcOrd="2" destOrd="0" presId="urn:microsoft.com/office/officeart/2005/8/layout/pList1"/>
    <dgm:cxn modelId="{99E807C5-33E3-4386-8D32-7171BE613B0A}" type="presParOf" srcId="{6CB94BCB-BFC7-492B-8B83-6F2744DF896D}" destId="{D25E6ECD-8272-4984-9404-61D16EF9A007}" srcOrd="0" destOrd="0" presId="urn:microsoft.com/office/officeart/2005/8/layout/pList1"/>
    <dgm:cxn modelId="{4A1D1D6A-8CB6-4F38-A1D5-1CEEF9A1F1B9}" type="presParOf" srcId="{6CB94BCB-BFC7-492B-8B83-6F2744DF896D}" destId="{787A8ABA-3401-47B8-A962-B249BC2492C0}" srcOrd="1" destOrd="0" presId="urn:microsoft.com/office/officeart/2005/8/layout/pList1"/>
    <dgm:cxn modelId="{3E467982-863F-4DAB-9494-6F539803408F}" type="presParOf" srcId="{F8D93794-C059-4B1E-9A17-6F392BDF720A}" destId="{58E80564-EDDE-4302-B923-FB56AA9013DD}" srcOrd="3" destOrd="0" presId="urn:microsoft.com/office/officeart/2005/8/layout/pList1"/>
    <dgm:cxn modelId="{EA0CC052-644A-426B-8281-9A953745928D}" type="presParOf" srcId="{F8D93794-C059-4B1E-9A17-6F392BDF720A}" destId="{5914B490-A237-4573-9416-D91CBA947757}" srcOrd="4" destOrd="0" presId="urn:microsoft.com/office/officeart/2005/8/layout/pList1"/>
    <dgm:cxn modelId="{D953EAC0-C9D7-4954-B067-3E1522597DE7}" type="presParOf" srcId="{5914B490-A237-4573-9416-D91CBA947757}" destId="{5D2443E1-520E-4EFF-8888-965E660E3241}" srcOrd="0" destOrd="0" presId="urn:microsoft.com/office/officeart/2005/8/layout/pList1"/>
    <dgm:cxn modelId="{522A4E25-1A65-4D7C-96E8-FA347BDD6A0E}" type="presParOf" srcId="{5914B490-A237-4573-9416-D91CBA947757}" destId="{DE0FD5AD-BD8E-499E-9680-927EAC5A8FBF}" srcOrd="1" destOrd="0" presId="urn:microsoft.com/office/officeart/2005/8/layout/pList1"/>
    <dgm:cxn modelId="{C1125000-C4A7-4DC7-B3AA-C53E82F7B6B5}" type="presParOf" srcId="{F8D93794-C059-4B1E-9A17-6F392BDF720A}" destId="{D892DD12-6359-4C29-9E0C-305D0F05460A}" srcOrd="5" destOrd="0" presId="urn:microsoft.com/office/officeart/2005/8/layout/pList1"/>
    <dgm:cxn modelId="{67FA1EF3-8170-45EC-82E4-9F2EB958580F}" type="presParOf" srcId="{F8D93794-C059-4B1E-9A17-6F392BDF720A}" destId="{EBDE9B9C-331B-44C0-BAF9-4F423A037134}" srcOrd="6" destOrd="0" presId="urn:microsoft.com/office/officeart/2005/8/layout/pList1"/>
    <dgm:cxn modelId="{D4AB93FE-FDE3-4EB7-90F1-0B76921E8F55}" type="presParOf" srcId="{EBDE9B9C-331B-44C0-BAF9-4F423A037134}" destId="{9EB1085A-9670-484A-BF4E-04BEA1FAD59E}" srcOrd="0" destOrd="0" presId="urn:microsoft.com/office/officeart/2005/8/layout/pList1"/>
    <dgm:cxn modelId="{6EC24479-00F5-4CCC-951B-2FBC44A5FF3A}" type="presParOf" srcId="{EBDE9B9C-331B-44C0-BAF9-4F423A037134}" destId="{C125C90C-C4EB-4990-B413-703414BEDFCA}" srcOrd="1" destOrd="0" presId="urn:microsoft.com/office/officeart/2005/8/layout/pList1"/>
    <dgm:cxn modelId="{BA297A7E-9C7D-4A4C-B4CA-00DF17C0A96F}" type="presParOf" srcId="{F8D93794-C059-4B1E-9A17-6F392BDF720A}" destId="{93F993E3-CD7F-4807-98E3-B9CC117AC967}" srcOrd="7" destOrd="0" presId="urn:microsoft.com/office/officeart/2005/8/layout/pList1"/>
    <dgm:cxn modelId="{915EC65E-E193-4F90-BAC0-BD4F09776C64}" type="presParOf" srcId="{F8D93794-C059-4B1E-9A17-6F392BDF720A}" destId="{F7934C67-1923-494E-AF34-A001DBF98FA9}" srcOrd="8" destOrd="0" presId="urn:microsoft.com/office/officeart/2005/8/layout/pList1"/>
    <dgm:cxn modelId="{AC6445BC-E818-4274-86F6-4C1B5D05BE4B}" type="presParOf" srcId="{F7934C67-1923-494E-AF34-A001DBF98FA9}" destId="{28B8DC84-DE9A-471E-A9E4-B13C13FD0A0A}" srcOrd="0" destOrd="0" presId="urn:microsoft.com/office/officeart/2005/8/layout/pList1"/>
    <dgm:cxn modelId="{8BBAF2BC-5817-42D3-AC20-A73E4A20B754}" type="presParOf" srcId="{F7934C67-1923-494E-AF34-A001DBF98FA9}" destId="{458E2A44-9213-46FE-AE0F-951BA3DC8471}" srcOrd="1" destOrd="0" presId="urn:microsoft.com/office/officeart/2005/8/layout/pList1"/>
    <dgm:cxn modelId="{4630777D-C095-4949-AC6C-9FE04DE43311}" type="presParOf" srcId="{F8D93794-C059-4B1E-9A17-6F392BDF720A}" destId="{1EFA008A-A6BD-4A9F-931A-F3148A2F145D}" srcOrd="9" destOrd="0" presId="urn:microsoft.com/office/officeart/2005/8/layout/pList1"/>
    <dgm:cxn modelId="{DA1D4229-D9C0-4CCE-8507-F2C43140C569}" type="presParOf" srcId="{F8D93794-C059-4B1E-9A17-6F392BDF720A}" destId="{B0AACE83-290E-41AD-9686-E6B580078E1D}" srcOrd="10" destOrd="0" presId="urn:microsoft.com/office/officeart/2005/8/layout/pList1"/>
    <dgm:cxn modelId="{E067D538-6090-4557-8F65-CFA524449C7B}" type="presParOf" srcId="{B0AACE83-290E-41AD-9686-E6B580078E1D}" destId="{29C24B34-F592-437F-912A-A14F2F2A90AC}" srcOrd="0" destOrd="0" presId="urn:microsoft.com/office/officeart/2005/8/layout/pList1"/>
    <dgm:cxn modelId="{FAAB9A7C-517A-4AE3-9833-FC7F9690C390}" type="presParOf" srcId="{B0AACE83-290E-41AD-9686-E6B580078E1D}" destId="{57D2D4DB-1E1E-462C-8BE9-09C6D50FCB92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28FD7C-55CA-4CD4-83A1-C1BDF0EF6848}">
      <dsp:nvSpPr>
        <dsp:cNvPr id="0" name=""/>
        <dsp:cNvSpPr/>
      </dsp:nvSpPr>
      <dsp:spPr>
        <a:xfrm rot="5400000">
          <a:off x="3670901" y="120634"/>
          <a:ext cx="1831981" cy="159382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900" kern="1200" dirty="0"/>
            <a:t>2138 lakott</a:t>
          </a:r>
        </a:p>
      </dsp:txBody>
      <dsp:txXfrm rot="-5400000">
        <a:off x="4038351" y="287039"/>
        <a:ext cx="1097081" cy="1261013"/>
      </dsp:txXfrm>
    </dsp:sp>
    <dsp:sp modelId="{FBCC1EC9-585F-41BD-81DB-E69D6CF7F27E}">
      <dsp:nvSpPr>
        <dsp:cNvPr id="0" name=""/>
        <dsp:cNvSpPr/>
      </dsp:nvSpPr>
      <dsp:spPr>
        <a:xfrm>
          <a:off x="5432168" y="367951"/>
          <a:ext cx="2044490" cy="10991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2200" kern="1200"/>
        </a:p>
      </dsp:txBody>
      <dsp:txXfrm>
        <a:off x="5432168" y="367951"/>
        <a:ext cx="2044490" cy="1099188"/>
      </dsp:txXfrm>
    </dsp:sp>
    <dsp:sp modelId="{7E2E8B62-3165-4987-94D7-B7FB167D745F}">
      <dsp:nvSpPr>
        <dsp:cNvPr id="0" name=""/>
        <dsp:cNvSpPr/>
      </dsp:nvSpPr>
      <dsp:spPr>
        <a:xfrm rot="5400000">
          <a:off x="1949572" y="120634"/>
          <a:ext cx="1831981" cy="159382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600" kern="1200" dirty="0">
              <a:solidFill>
                <a:srgbClr val="FFFF00"/>
              </a:solidFill>
            </a:rPr>
            <a:t>2535 lakás</a:t>
          </a:r>
        </a:p>
      </dsp:txBody>
      <dsp:txXfrm rot="-5400000">
        <a:off x="2317022" y="287039"/>
        <a:ext cx="1097081" cy="1261013"/>
      </dsp:txXfrm>
    </dsp:sp>
    <dsp:sp modelId="{A36CED6E-D385-4737-B0CD-28054F70DD18}">
      <dsp:nvSpPr>
        <dsp:cNvPr id="0" name=""/>
        <dsp:cNvSpPr/>
      </dsp:nvSpPr>
      <dsp:spPr>
        <a:xfrm rot="5400000">
          <a:off x="2806939" y="1675619"/>
          <a:ext cx="1831981" cy="159382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/>
            <a:t>1443 </a:t>
          </a:r>
          <a:r>
            <a:rPr lang="hu-HU" sz="1800" kern="1200" dirty="0" err="1" smtClean="0"/>
            <a:t>határo-zatlan</a:t>
          </a:r>
          <a:r>
            <a:rPr lang="hu-HU" sz="1800" kern="1200" dirty="0" smtClean="0"/>
            <a:t> </a:t>
          </a:r>
          <a:r>
            <a:rPr lang="hu-HU" sz="1800" kern="1200" dirty="0"/>
            <a:t>idejű</a:t>
          </a:r>
        </a:p>
      </dsp:txBody>
      <dsp:txXfrm rot="-5400000">
        <a:off x="3174389" y="1842024"/>
        <a:ext cx="1097081" cy="1261013"/>
      </dsp:txXfrm>
    </dsp:sp>
    <dsp:sp modelId="{F5703A32-0583-4DAA-8670-69DB13E3508C}">
      <dsp:nvSpPr>
        <dsp:cNvPr id="0" name=""/>
        <dsp:cNvSpPr/>
      </dsp:nvSpPr>
      <dsp:spPr>
        <a:xfrm>
          <a:off x="881527" y="1922937"/>
          <a:ext cx="1978539" cy="10991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200" kern="1200" dirty="0"/>
            <a:t>Bérleti szerződések</a:t>
          </a:r>
        </a:p>
      </dsp:txBody>
      <dsp:txXfrm>
        <a:off x="881527" y="1922937"/>
        <a:ext cx="1978539" cy="1099188"/>
      </dsp:txXfrm>
    </dsp:sp>
    <dsp:sp modelId="{899B2FF2-1832-4277-8F14-565543DE7D3A}">
      <dsp:nvSpPr>
        <dsp:cNvPr id="0" name=""/>
        <dsp:cNvSpPr/>
      </dsp:nvSpPr>
      <dsp:spPr>
        <a:xfrm rot="5400000">
          <a:off x="4528269" y="1675619"/>
          <a:ext cx="1831981" cy="159382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/>
            <a:t>695</a:t>
          </a:r>
          <a:r>
            <a:rPr lang="hu-HU" sz="2000" kern="1200" dirty="0"/>
            <a:t> határozott idejű</a:t>
          </a:r>
        </a:p>
      </dsp:txBody>
      <dsp:txXfrm rot="-5400000">
        <a:off x="4895719" y="1842024"/>
        <a:ext cx="1097081" cy="1261013"/>
      </dsp:txXfrm>
    </dsp:sp>
    <dsp:sp modelId="{22822E99-CABC-4619-8FCA-49F4582BBFD3}">
      <dsp:nvSpPr>
        <dsp:cNvPr id="0" name=""/>
        <dsp:cNvSpPr/>
      </dsp:nvSpPr>
      <dsp:spPr>
        <a:xfrm rot="5400000">
          <a:off x="5393012" y="119078"/>
          <a:ext cx="1831981" cy="159382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500" kern="1200" dirty="0"/>
            <a:t>397 üres </a:t>
          </a:r>
        </a:p>
      </dsp:txBody>
      <dsp:txXfrm rot="-5400000">
        <a:off x="5760462" y="285483"/>
        <a:ext cx="1097081" cy="1261013"/>
      </dsp:txXfrm>
    </dsp:sp>
    <dsp:sp modelId="{4CE702B2-4182-488B-B181-F75198241EC9}">
      <dsp:nvSpPr>
        <dsp:cNvPr id="0" name=""/>
        <dsp:cNvSpPr/>
      </dsp:nvSpPr>
      <dsp:spPr>
        <a:xfrm>
          <a:off x="5432168" y="3477922"/>
          <a:ext cx="2044490" cy="10991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200" kern="1200" dirty="0"/>
            <a:t>Lejárt szerződések száma 2017-ben</a:t>
          </a:r>
        </a:p>
      </dsp:txBody>
      <dsp:txXfrm>
        <a:off x="5432168" y="3477922"/>
        <a:ext cx="2044490" cy="1099188"/>
      </dsp:txXfrm>
    </dsp:sp>
    <dsp:sp modelId="{F173F48B-FCF6-42E6-BA8D-16AEBEDAC973}">
      <dsp:nvSpPr>
        <dsp:cNvPr id="0" name=""/>
        <dsp:cNvSpPr/>
      </dsp:nvSpPr>
      <dsp:spPr>
        <a:xfrm rot="5400000">
          <a:off x="3664829" y="3232160"/>
          <a:ext cx="1831981" cy="159382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600" kern="1200" dirty="0"/>
            <a:t>133 </a:t>
          </a:r>
        </a:p>
      </dsp:txBody>
      <dsp:txXfrm rot="-5400000">
        <a:off x="4032279" y="3398565"/>
        <a:ext cx="1097081" cy="12610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4827D8-5995-4176-B38D-7985CF51B11F}">
      <dsp:nvSpPr>
        <dsp:cNvPr id="0" name=""/>
        <dsp:cNvSpPr/>
      </dsp:nvSpPr>
      <dsp:spPr>
        <a:xfrm>
          <a:off x="1020" y="0"/>
          <a:ext cx="2652744" cy="49450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200" kern="1200" dirty="0" smtClean="0"/>
            <a:t>Ennyit kér az önkormányzat</a:t>
          </a:r>
          <a:endParaRPr lang="hu-HU" sz="3200" kern="1200" dirty="0"/>
        </a:p>
      </dsp:txBody>
      <dsp:txXfrm>
        <a:off x="1020" y="0"/>
        <a:ext cx="2652744" cy="1483518"/>
      </dsp:txXfrm>
    </dsp:sp>
    <dsp:sp modelId="{AA87B009-CF61-4855-8360-03A13DD6B4E1}">
      <dsp:nvSpPr>
        <dsp:cNvPr id="0" name=""/>
        <dsp:cNvSpPr/>
      </dsp:nvSpPr>
      <dsp:spPr>
        <a:xfrm>
          <a:off x="266294" y="1484967"/>
          <a:ext cx="2122195" cy="14910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 smtClean="0"/>
            <a:t>369    Ft/m2/hó</a:t>
          </a:r>
          <a:endParaRPr lang="hu-HU" sz="2400" b="1" kern="1200" dirty="0"/>
        </a:p>
      </dsp:txBody>
      <dsp:txXfrm>
        <a:off x="309964" y="1528637"/>
        <a:ext cx="2034855" cy="1403664"/>
      </dsp:txXfrm>
    </dsp:sp>
    <dsp:sp modelId="{73EF2F53-7250-4976-8C24-0A34CF66090E}">
      <dsp:nvSpPr>
        <dsp:cNvPr id="0" name=""/>
        <dsp:cNvSpPr/>
      </dsp:nvSpPr>
      <dsp:spPr>
        <a:xfrm>
          <a:off x="266294" y="3205356"/>
          <a:ext cx="2122195" cy="14910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 smtClean="0"/>
            <a:t>ÉVES BEVÉTEL 421 millió Ft</a:t>
          </a:r>
          <a:endParaRPr lang="hu-HU" sz="2400" b="1" kern="1200" dirty="0"/>
        </a:p>
      </dsp:txBody>
      <dsp:txXfrm>
        <a:off x="309964" y="3249026"/>
        <a:ext cx="2034855" cy="1403664"/>
      </dsp:txXfrm>
    </dsp:sp>
    <dsp:sp modelId="{8941777D-9DE7-461E-BEA0-E5A8C7A268A6}">
      <dsp:nvSpPr>
        <dsp:cNvPr id="0" name=""/>
        <dsp:cNvSpPr/>
      </dsp:nvSpPr>
      <dsp:spPr>
        <a:xfrm>
          <a:off x="2852721" y="0"/>
          <a:ext cx="2652744" cy="49450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200" kern="1200" dirty="0" smtClean="0"/>
            <a:t>Ennyi a</a:t>
          </a:r>
          <a:br>
            <a:rPr lang="hu-HU" sz="3200" kern="1200" dirty="0" smtClean="0"/>
          </a:br>
          <a:r>
            <a:rPr lang="hu-HU" sz="3200" kern="1200" dirty="0" smtClean="0"/>
            <a:t>piaci ár</a:t>
          </a:r>
          <a:endParaRPr lang="hu-HU" sz="3200" kern="1200" dirty="0"/>
        </a:p>
      </dsp:txBody>
      <dsp:txXfrm>
        <a:off x="2852721" y="0"/>
        <a:ext cx="2652744" cy="1483518"/>
      </dsp:txXfrm>
    </dsp:sp>
    <dsp:sp modelId="{D599FBD6-13AB-4BBE-A22D-9CC4C89B5B44}">
      <dsp:nvSpPr>
        <dsp:cNvPr id="0" name=""/>
        <dsp:cNvSpPr/>
      </dsp:nvSpPr>
      <dsp:spPr>
        <a:xfrm>
          <a:off x="3117995" y="1484967"/>
          <a:ext cx="2122195" cy="14910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 smtClean="0"/>
            <a:t>2243 Ft/m2/hó</a:t>
          </a:r>
          <a:endParaRPr lang="hu-HU" sz="2400" b="1" kern="1200" dirty="0"/>
        </a:p>
      </dsp:txBody>
      <dsp:txXfrm>
        <a:off x="3161665" y="1528637"/>
        <a:ext cx="2034855" cy="1403664"/>
      </dsp:txXfrm>
    </dsp:sp>
    <dsp:sp modelId="{F68E6275-AA54-4D30-A8B1-3C1403CA8207}">
      <dsp:nvSpPr>
        <dsp:cNvPr id="0" name=""/>
        <dsp:cNvSpPr/>
      </dsp:nvSpPr>
      <dsp:spPr>
        <a:xfrm>
          <a:off x="3117995" y="3205356"/>
          <a:ext cx="2122195" cy="14910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 smtClean="0"/>
            <a:t>ÉVES BEVÉTEL*        2 milliárd Ft</a:t>
          </a:r>
          <a:endParaRPr lang="hu-HU" sz="2400" b="1" kern="1200" dirty="0"/>
        </a:p>
      </dsp:txBody>
      <dsp:txXfrm>
        <a:off x="3161665" y="3249026"/>
        <a:ext cx="2034855" cy="1403664"/>
      </dsp:txXfrm>
    </dsp:sp>
    <dsp:sp modelId="{EF99AB6F-2191-40BB-A914-E24F3DB0020A}">
      <dsp:nvSpPr>
        <dsp:cNvPr id="0" name=""/>
        <dsp:cNvSpPr/>
      </dsp:nvSpPr>
      <dsp:spPr>
        <a:xfrm>
          <a:off x="5704421" y="0"/>
          <a:ext cx="2652744" cy="49450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200" kern="1200" dirty="0" smtClean="0"/>
            <a:t>Ennyi a támogatás</a:t>
          </a:r>
          <a:endParaRPr lang="hu-HU" sz="3200" kern="1200" dirty="0"/>
        </a:p>
      </dsp:txBody>
      <dsp:txXfrm>
        <a:off x="5704421" y="0"/>
        <a:ext cx="2652744" cy="1483518"/>
      </dsp:txXfrm>
    </dsp:sp>
    <dsp:sp modelId="{6B724983-EE0B-4963-9C36-61BB0740573B}">
      <dsp:nvSpPr>
        <dsp:cNvPr id="0" name=""/>
        <dsp:cNvSpPr/>
      </dsp:nvSpPr>
      <dsp:spPr>
        <a:xfrm>
          <a:off x="5969696" y="1484967"/>
          <a:ext cx="2122195" cy="14910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 smtClean="0">
              <a:solidFill>
                <a:srgbClr val="FFFF00"/>
              </a:solidFill>
            </a:rPr>
            <a:t>1,63 milliárd Ft/év</a:t>
          </a:r>
          <a:endParaRPr lang="hu-HU" sz="2400" b="1" kern="1200" dirty="0">
            <a:solidFill>
              <a:srgbClr val="FFFF00"/>
            </a:solidFill>
          </a:endParaRPr>
        </a:p>
      </dsp:txBody>
      <dsp:txXfrm>
        <a:off x="6013366" y="1528637"/>
        <a:ext cx="2034855" cy="1403664"/>
      </dsp:txXfrm>
    </dsp:sp>
    <dsp:sp modelId="{3B9BEC47-A9DB-4E4B-9498-EDE8272ABBA3}">
      <dsp:nvSpPr>
        <dsp:cNvPr id="0" name=""/>
        <dsp:cNvSpPr/>
      </dsp:nvSpPr>
      <dsp:spPr>
        <a:xfrm>
          <a:off x="5969696" y="3205356"/>
          <a:ext cx="2122195" cy="14910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 smtClean="0">
              <a:solidFill>
                <a:srgbClr val="FFFF00"/>
              </a:solidFill>
            </a:rPr>
            <a:t>+ 860 millió Ft/év karbantartásra</a:t>
          </a:r>
          <a:endParaRPr lang="hu-HU" sz="2400" b="1" kern="1200" dirty="0">
            <a:solidFill>
              <a:srgbClr val="FFFF00"/>
            </a:solidFill>
          </a:endParaRPr>
        </a:p>
      </dsp:txBody>
      <dsp:txXfrm>
        <a:off x="6013366" y="3249026"/>
        <a:ext cx="2034855" cy="14036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FD015E-C84E-440C-AF9B-790608D7334C}">
      <dsp:nvSpPr>
        <dsp:cNvPr id="0" name=""/>
        <dsp:cNvSpPr/>
      </dsp:nvSpPr>
      <dsp:spPr>
        <a:xfrm>
          <a:off x="3343274" y="603"/>
          <a:ext cx="5014912" cy="235421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300" kern="1200" dirty="0"/>
            <a:t>A szociális bérlakásban élő</a:t>
          </a:r>
          <a:br>
            <a:rPr lang="hu-HU" sz="2300" kern="1200" dirty="0"/>
          </a:br>
          <a:r>
            <a:rPr lang="hu-HU" sz="2300" kern="1200" dirty="0"/>
            <a:t>25 ezer forintot </a:t>
          </a:r>
          <a:r>
            <a:rPr lang="hu-HU" sz="2300" kern="1200" dirty="0" smtClean="0"/>
            <a:t>fizet egy           70 </a:t>
          </a:r>
          <a:r>
            <a:rPr lang="hu-HU" sz="2300" kern="1200" dirty="0"/>
            <a:t>m2-es </a:t>
          </a:r>
          <a:r>
            <a:rPr lang="hu-HU" sz="2300" kern="1200" dirty="0" smtClean="0"/>
            <a:t>lakásért.</a:t>
          </a:r>
          <a:endParaRPr lang="hu-HU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300" kern="1200" dirty="0"/>
            <a:t>Ez évente közel 1 millió forint megtakarítást jelent </a:t>
          </a:r>
          <a:r>
            <a:rPr lang="hu-HU" sz="2300" kern="1200" dirty="0" smtClean="0"/>
            <a:t>számára.</a:t>
          </a:r>
          <a:endParaRPr lang="hu-HU" sz="2300" kern="1200" dirty="0"/>
        </a:p>
      </dsp:txBody>
      <dsp:txXfrm>
        <a:off x="3343274" y="294880"/>
        <a:ext cx="4132081" cy="1765663"/>
      </dsp:txXfrm>
    </dsp:sp>
    <dsp:sp modelId="{A1EC80AC-0794-4210-9BB1-0E39E8375130}">
      <dsp:nvSpPr>
        <dsp:cNvPr id="0" name=""/>
        <dsp:cNvSpPr/>
      </dsp:nvSpPr>
      <dsp:spPr>
        <a:xfrm>
          <a:off x="0" y="603"/>
          <a:ext cx="3343274" cy="23542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200" kern="1200" dirty="0" smtClean="0"/>
            <a:t>Piaci alapon 100 ezer forint lenne egy bérlakás</a:t>
          </a:r>
          <a:endParaRPr lang="hu-HU" sz="3200" kern="1200" dirty="0"/>
        </a:p>
      </dsp:txBody>
      <dsp:txXfrm>
        <a:off x="114923" y="115526"/>
        <a:ext cx="3113428" cy="2124371"/>
      </dsp:txXfrm>
    </dsp:sp>
    <dsp:sp modelId="{7DEDB29B-894C-4606-99D9-2A60F3791968}">
      <dsp:nvSpPr>
        <dsp:cNvPr id="0" name=""/>
        <dsp:cNvSpPr/>
      </dsp:nvSpPr>
      <dsp:spPr>
        <a:xfrm>
          <a:off x="3343274" y="2590242"/>
          <a:ext cx="5014912" cy="235421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300" kern="1200" dirty="0" smtClean="0"/>
            <a:t>A közös-költség átvállalásával.</a:t>
          </a:r>
          <a:endParaRPr lang="hu-HU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300" kern="1200" dirty="0"/>
            <a:t>Egyéni élethelyzetekre szabott </a:t>
          </a:r>
          <a:r>
            <a:rPr lang="hu-HU" sz="2300" kern="1200" dirty="0" smtClean="0"/>
            <a:t>támogatásokkal.</a:t>
          </a:r>
          <a:endParaRPr lang="hu-HU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300" kern="1200" dirty="0"/>
            <a:t>Részletfizetési kedvezményekkel tartozás </a:t>
          </a:r>
          <a:r>
            <a:rPr lang="hu-HU" sz="2300" kern="1200" dirty="0" smtClean="0"/>
            <a:t>esetén.</a:t>
          </a:r>
          <a:endParaRPr lang="hu-HU" sz="23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u-HU" sz="1900" kern="1200" dirty="0"/>
        </a:p>
      </dsp:txBody>
      <dsp:txXfrm>
        <a:off x="3343274" y="2884519"/>
        <a:ext cx="4132081" cy="1765663"/>
      </dsp:txXfrm>
    </dsp:sp>
    <dsp:sp modelId="{F52F40DB-C675-44C6-B870-8C1A7C17FA55}">
      <dsp:nvSpPr>
        <dsp:cNvPr id="0" name=""/>
        <dsp:cNvSpPr/>
      </dsp:nvSpPr>
      <dsp:spPr>
        <a:xfrm>
          <a:off x="0" y="2590242"/>
          <a:ext cx="3343274" cy="23542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200" kern="1200" dirty="0"/>
            <a:t>Az önkormányzat más módon is segít</a:t>
          </a:r>
        </a:p>
      </dsp:txBody>
      <dsp:txXfrm>
        <a:off x="114923" y="2705165"/>
        <a:ext cx="3113428" cy="21243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E1F1F5-AADB-46FB-A6FD-491B401270F8}">
      <dsp:nvSpPr>
        <dsp:cNvPr id="0" name=""/>
        <dsp:cNvSpPr/>
      </dsp:nvSpPr>
      <dsp:spPr>
        <a:xfrm>
          <a:off x="24098" y="392463"/>
          <a:ext cx="8309989" cy="1210251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254000" bIns="192127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dirty="0"/>
            <a:t>2535 lakásban</a:t>
          </a:r>
        </a:p>
      </dsp:txBody>
      <dsp:txXfrm>
        <a:off x="24098" y="695026"/>
        <a:ext cx="8007426" cy="605125"/>
      </dsp:txXfrm>
    </dsp:sp>
    <dsp:sp modelId="{2FE93CEA-5FDA-4A7A-956B-B5BA76D5460E}">
      <dsp:nvSpPr>
        <dsp:cNvPr id="0" name=""/>
        <dsp:cNvSpPr/>
      </dsp:nvSpPr>
      <dsp:spPr>
        <a:xfrm>
          <a:off x="24098" y="1325741"/>
          <a:ext cx="2559476" cy="233138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50" b="1" kern="1200" dirty="0"/>
            <a:t>5293 önkormányzati </a:t>
          </a:r>
          <a:r>
            <a:rPr lang="hu-HU" sz="1750" b="1" kern="1200" dirty="0" smtClean="0"/>
            <a:t>bérlő.</a:t>
          </a:r>
          <a:endParaRPr lang="hu-HU" sz="1750" b="1" kern="1200" dirty="0"/>
        </a:p>
        <a:p>
          <a:pPr lvl="0" algn="l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50" b="1" kern="1200" dirty="0"/>
            <a:t>A </a:t>
          </a:r>
          <a:r>
            <a:rPr lang="hu-HU" sz="1750" b="1" kern="1200" dirty="0">
              <a:solidFill>
                <a:schemeClr val="tx1"/>
              </a:solidFill>
            </a:rPr>
            <a:t>90 </a:t>
          </a:r>
          <a:r>
            <a:rPr lang="hu-HU" sz="1750" b="1" kern="1200" dirty="0"/>
            <a:t>százalékkal nincs </a:t>
          </a:r>
          <a:r>
            <a:rPr lang="hu-HU" sz="1750" b="1" kern="1200" dirty="0" smtClean="0"/>
            <a:t>probléma.</a:t>
          </a:r>
          <a:endParaRPr lang="hu-HU" sz="1750" b="1" kern="1200" dirty="0"/>
        </a:p>
        <a:p>
          <a:pPr lvl="0" algn="l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50" b="1" kern="1200" dirty="0"/>
            <a:t>500 elhelyezésre váró család (várólista</a:t>
          </a:r>
          <a:r>
            <a:rPr lang="hu-HU" sz="1750" b="1" kern="1200" dirty="0" smtClean="0"/>
            <a:t>).</a:t>
          </a:r>
          <a:endParaRPr lang="hu-HU" sz="1750" b="1" kern="1200" dirty="0"/>
        </a:p>
      </dsp:txBody>
      <dsp:txXfrm>
        <a:off x="24098" y="1325741"/>
        <a:ext cx="2559476" cy="2331389"/>
      </dsp:txXfrm>
    </dsp:sp>
    <dsp:sp modelId="{CF07C2A9-DC68-4975-9085-0798784F671F}">
      <dsp:nvSpPr>
        <dsp:cNvPr id="0" name=""/>
        <dsp:cNvSpPr/>
      </dsp:nvSpPr>
      <dsp:spPr>
        <a:xfrm>
          <a:off x="2583575" y="795880"/>
          <a:ext cx="5750512" cy="1210251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254000" bIns="192127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dirty="0"/>
            <a:t>11 épületben</a:t>
          </a:r>
        </a:p>
      </dsp:txBody>
      <dsp:txXfrm>
        <a:off x="2583575" y="1098443"/>
        <a:ext cx="5447949" cy="605125"/>
      </dsp:txXfrm>
    </dsp:sp>
    <dsp:sp modelId="{3234FC13-33B7-47E7-9522-FBB2DCB9B503}">
      <dsp:nvSpPr>
        <dsp:cNvPr id="0" name=""/>
        <dsp:cNvSpPr/>
      </dsp:nvSpPr>
      <dsp:spPr>
        <a:xfrm>
          <a:off x="2583575" y="1729158"/>
          <a:ext cx="2559476" cy="233138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50" b="1" kern="1200" dirty="0" smtClean="0"/>
            <a:t>336 lakást bont le</a:t>
          </a:r>
          <a:br>
            <a:rPr lang="hu-HU" sz="1750" b="1" kern="1200" dirty="0" smtClean="0"/>
          </a:br>
          <a:r>
            <a:rPr lang="hu-HU" sz="1750" b="1" kern="1200" dirty="0" smtClean="0"/>
            <a:t>az önkormányzat.</a:t>
          </a:r>
        </a:p>
        <a:p>
          <a:pPr lvl="0" algn="l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50" b="1" kern="1200" dirty="0" smtClean="0"/>
            <a:t>A cél a </a:t>
          </a:r>
          <a:r>
            <a:rPr lang="hu-HU" sz="1750" b="1" kern="1200" dirty="0" err="1" smtClean="0"/>
            <a:t>szegregátumok</a:t>
          </a:r>
          <a:r>
            <a:rPr lang="hu-HU" sz="1750" b="1" kern="1200" dirty="0" smtClean="0"/>
            <a:t> felszámolása, az életveszély elhárítása, stb. </a:t>
          </a:r>
          <a:r>
            <a:rPr lang="hu-HU" sz="1700" b="1" kern="1200" dirty="0" smtClean="0"/>
            <a:t/>
          </a:r>
          <a:br>
            <a:rPr lang="hu-HU" sz="1700" b="1" kern="1200" dirty="0" smtClean="0"/>
          </a:br>
          <a:endParaRPr lang="hu-HU" sz="1700" b="1" kern="1200" dirty="0"/>
        </a:p>
      </dsp:txBody>
      <dsp:txXfrm>
        <a:off x="2583575" y="1729158"/>
        <a:ext cx="2559476" cy="2331389"/>
      </dsp:txXfrm>
    </dsp:sp>
    <dsp:sp modelId="{9D2A2B1C-C949-4BDB-A9B0-7ED6ADFDEB5D}">
      <dsp:nvSpPr>
        <dsp:cNvPr id="0" name=""/>
        <dsp:cNvSpPr/>
      </dsp:nvSpPr>
      <dsp:spPr>
        <a:xfrm>
          <a:off x="5143052" y="1199297"/>
          <a:ext cx="3191035" cy="1210251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254000" bIns="192127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dirty="0"/>
            <a:t>Jogszabályok döntenek</a:t>
          </a:r>
        </a:p>
      </dsp:txBody>
      <dsp:txXfrm>
        <a:off x="5143052" y="1501860"/>
        <a:ext cx="2888472" cy="605125"/>
      </dsp:txXfrm>
    </dsp:sp>
    <dsp:sp modelId="{8752D339-39E1-4C3A-BFC0-F1C4554B752A}">
      <dsp:nvSpPr>
        <dsp:cNvPr id="0" name=""/>
        <dsp:cNvSpPr/>
      </dsp:nvSpPr>
      <dsp:spPr>
        <a:xfrm>
          <a:off x="5218044" y="2009821"/>
          <a:ext cx="2409491" cy="254277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50" b="1" kern="1200" dirty="0"/>
            <a:t>Nem </a:t>
          </a:r>
          <a:r>
            <a:rPr lang="hu-HU" sz="1750" b="1" kern="1200" dirty="0" smtClean="0"/>
            <a:t>az önkormányzat lakoltat </a:t>
          </a:r>
          <a:r>
            <a:rPr lang="hu-HU" sz="1750" b="1" kern="1200" dirty="0"/>
            <a:t>ki, hanem a </a:t>
          </a:r>
          <a:r>
            <a:rPr lang="hu-HU" sz="1750" b="1" kern="1200" dirty="0" smtClean="0"/>
            <a:t>bíróság hoz ítéletet.</a:t>
          </a:r>
          <a:endParaRPr lang="hu-HU" sz="1750" b="1" kern="1200" dirty="0"/>
        </a:p>
        <a:p>
          <a:pPr lvl="0" algn="l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50" b="1" kern="1200" dirty="0"/>
            <a:t>Nem a polgármester dönt, hanem az illetékes </a:t>
          </a:r>
          <a:r>
            <a:rPr lang="hu-HU" sz="1750" b="1" kern="1200" dirty="0" smtClean="0"/>
            <a:t>bizottság.</a:t>
          </a:r>
          <a:endParaRPr lang="hu-HU" sz="1750" b="1" kern="1200" dirty="0"/>
        </a:p>
        <a:p>
          <a:pPr lvl="0" algn="l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50" b="1" kern="1200" dirty="0" smtClean="0"/>
            <a:t>A vagyonkezelő felelőssége a közvagyon védelme.</a:t>
          </a:r>
          <a:endParaRPr lang="hu-HU" sz="1750" b="1" kern="1200" dirty="0"/>
        </a:p>
      </dsp:txBody>
      <dsp:txXfrm>
        <a:off x="5218044" y="2009821"/>
        <a:ext cx="2409491" cy="25427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859D7A-EFA0-4AE3-A281-0AEEDB5631EC}">
      <dsp:nvSpPr>
        <dsp:cNvPr id="0" name=""/>
        <dsp:cNvSpPr/>
      </dsp:nvSpPr>
      <dsp:spPr>
        <a:xfrm>
          <a:off x="0" y="774774"/>
          <a:ext cx="2611933" cy="1567160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/>
            <a:t>Részletfizetéssel, adósságkezeléssel </a:t>
          </a:r>
        </a:p>
      </dsp:txBody>
      <dsp:txXfrm>
        <a:off x="0" y="774774"/>
        <a:ext cx="2611933" cy="1567160"/>
      </dsp:txXfrm>
    </dsp:sp>
    <dsp:sp modelId="{AEE45E14-018A-4326-902D-875119A11632}">
      <dsp:nvSpPr>
        <dsp:cNvPr id="0" name=""/>
        <dsp:cNvSpPr/>
      </dsp:nvSpPr>
      <dsp:spPr>
        <a:xfrm>
          <a:off x="2919802" y="791982"/>
          <a:ext cx="2611933" cy="1567160"/>
        </a:xfrm>
        <a:prstGeom prst="rect">
          <a:avLst/>
        </a:prstGeom>
        <a:solidFill>
          <a:schemeClr val="accent5">
            <a:shade val="80000"/>
            <a:hueOff val="41044"/>
            <a:satOff val="-448"/>
            <a:lumOff val="511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/>
            <a:t>Magas rezsi esetén pl. kisebb lakásba költöztetéssel</a:t>
          </a:r>
        </a:p>
      </dsp:txBody>
      <dsp:txXfrm>
        <a:off x="2919802" y="791982"/>
        <a:ext cx="2611933" cy="1567160"/>
      </dsp:txXfrm>
    </dsp:sp>
    <dsp:sp modelId="{252B75DE-8C4E-4BFF-89E8-47C12B5DDB64}">
      <dsp:nvSpPr>
        <dsp:cNvPr id="0" name=""/>
        <dsp:cNvSpPr/>
      </dsp:nvSpPr>
      <dsp:spPr>
        <a:xfrm>
          <a:off x="5746253" y="774774"/>
          <a:ext cx="2611933" cy="1567160"/>
        </a:xfrm>
        <a:prstGeom prst="rect">
          <a:avLst/>
        </a:prstGeom>
        <a:solidFill>
          <a:schemeClr val="accent5">
            <a:shade val="80000"/>
            <a:hueOff val="82088"/>
            <a:satOff val="-895"/>
            <a:lumOff val="1023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/>
            <a:t>Települési támogatással</a:t>
          </a:r>
        </a:p>
      </dsp:txBody>
      <dsp:txXfrm>
        <a:off x="5746253" y="774774"/>
        <a:ext cx="2611933" cy="1567160"/>
      </dsp:txXfrm>
    </dsp:sp>
    <dsp:sp modelId="{D358EB3A-9740-4B58-9A44-1DBB39E94601}">
      <dsp:nvSpPr>
        <dsp:cNvPr id="0" name=""/>
        <dsp:cNvSpPr/>
      </dsp:nvSpPr>
      <dsp:spPr>
        <a:xfrm>
          <a:off x="0" y="2603128"/>
          <a:ext cx="2611933" cy="1567160"/>
        </a:xfrm>
        <a:prstGeom prst="rect">
          <a:avLst/>
        </a:prstGeom>
        <a:solidFill>
          <a:schemeClr val="accent5">
            <a:shade val="80000"/>
            <a:hueOff val="123133"/>
            <a:satOff val="-1343"/>
            <a:lumOff val="153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/>
            <a:t>Átvállalt költségekkel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/>
            <a:t>(pl. közös költség)</a:t>
          </a:r>
        </a:p>
      </dsp:txBody>
      <dsp:txXfrm>
        <a:off x="0" y="2603128"/>
        <a:ext cx="2611933" cy="1567160"/>
      </dsp:txXfrm>
    </dsp:sp>
    <dsp:sp modelId="{67A9F465-587F-446E-AB62-BFC5C9F4B9A7}">
      <dsp:nvSpPr>
        <dsp:cNvPr id="0" name=""/>
        <dsp:cNvSpPr/>
      </dsp:nvSpPr>
      <dsp:spPr>
        <a:xfrm>
          <a:off x="2873126" y="2603128"/>
          <a:ext cx="2611933" cy="1567160"/>
        </a:xfrm>
        <a:prstGeom prst="rect">
          <a:avLst/>
        </a:prstGeom>
        <a:solidFill>
          <a:schemeClr val="accent5">
            <a:shade val="80000"/>
            <a:hueOff val="164177"/>
            <a:satOff val="-1790"/>
            <a:lumOff val="204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/>
            <a:t>Gyermekek ingyenes étkeztetésével</a:t>
          </a:r>
        </a:p>
      </dsp:txBody>
      <dsp:txXfrm>
        <a:off x="2873126" y="2603128"/>
        <a:ext cx="2611933" cy="1567160"/>
      </dsp:txXfrm>
    </dsp:sp>
    <dsp:sp modelId="{3EDC04E9-F6C5-4B10-998C-54850FCC5FD9}">
      <dsp:nvSpPr>
        <dsp:cNvPr id="0" name=""/>
        <dsp:cNvSpPr/>
      </dsp:nvSpPr>
      <dsp:spPr>
        <a:xfrm>
          <a:off x="5746253" y="2603128"/>
          <a:ext cx="2611933" cy="1567160"/>
        </a:xfrm>
        <a:prstGeom prst="rect">
          <a:avLst/>
        </a:prstGeom>
        <a:solidFill>
          <a:schemeClr val="accent5">
            <a:shade val="80000"/>
            <a:hueOff val="205221"/>
            <a:satOff val="-2238"/>
            <a:lumOff val="255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/>
            <a:t>Egyedi </a:t>
          </a:r>
          <a:r>
            <a:rPr lang="hu-HU" sz="2400" b="1" kern="1200" dirty="0" smtClean="0"/>
            <a:t>probléma-kezeléssel (</a:t>
          </a:r>
          <a:r>
            <a:rPr lang="hu-HU" sz="2400" b="1" kern="1200" dirty="0"/>
            <a:t>pl. családok átmeneti otthona)</a:t>
          </a:r>
        </a:p>
      </dsp:txBody>
      <dsp:txXfrm>
        <a:off x="5746253" y="2603128"/>
        <a:ext cx="2611933" cy="15671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CFBC7E-E6B6-441F-A88E-827CA30617E5}">
      <dsp:nvSpPr>
        <dsp:cNvPr id="0" name=""/>
        <dsp:cNvSpPr/>
      </dsp:nvSpPr>
      <dsp:spPr>
        <a:xfrm>
          <a:off x="0" y="774774"/>
          <a:ext cx="2611933" cy="1567160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500" b="1" kern="1200" dirty="0"/>
            <a:t>Lakbér-, vagy közüzemi díjtartozás</a:t>
          </a:r>
        </a:p>
      </dsp:txBody>
      <dsp:txXfrm>
        <a:off x="0" y="774774"/>
        <a:ext cx="2611933" cy="1567160"/>
      </dsp:txXfrm>
    </dsp:sp>
    <dsp:sp modelId="{52BE38B0-0C0D-4AB6-95D3-FC1E5D04D9F9}">
      <dsp:nvSpPr>
        <dsp:cNvPr id="0" name=""/>
        <dsp:cNvSpPr/>
      </dsp:nvSpPr>
      <dsp:spPr>
        <a:xfrm>
          <a:off x="2873126" y="774774"/>
          <a:ext cx="2611933" cy="1567160"/>
        </a:xfrm>
        <a:prstGeom prst="rect">
          <a:avLst/>
        </a:prstGeom>
        <a:solidFill>
          <a:schemeClr val="accent5">
            <a:shade val="80000"/>
            <a:hueOff val="51305"/>
            <a:satOff val="-559"/>
            <a:lumOff val="639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500" b="1" kern="1200" dirty="0"/>
            <a:t>Lejárt bérleti szerződés</a:t>
          </a:r>
        </a:p>
      </dsp:txBody>
      <dsp:txXfrm>
        <a:off x="2873126" y="774774"/>
        <a:ext cx="2611933" cy="1567160"/>
      </dsp:txXfrm>
    </dsp:sp>
    <dsp:sp modelId="{32CCAB71-E768-4A1C-9264-5C3037A078B4}">
      <dsp:nvSpPr>
        <dsp:cNvPr id="0" name=""/>
        <dsp:cNvSpPr/>
      </dsp:nvSpPr>
      <dsp:spPr>
        <a:xfrm>
          <a:off x="5746253" y="774774"/>
          <a:ext cx="2611933" cy="1567160"/>
        </a:xfrm>
        <a:prstGeom prst="rect">
          <a:avLst/>
        </a:prstGeom>
        <a:solidFill>
          <a:schemeClr val="accent5">
            <a:shade val="80000"/>
            <a:hueOff val="102610"/>
            <a:satOff val="-1119"/>
            <a:lumOff val="127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500" b="1" kern="1200" dirty="0"/>
            <a:t>Bűncselekmények (pl. áramlopás)</a:t>
          </a:r>
        </a:p>
      </dsp:txBody>
      <dsp:txXfrm>
        <a:off x="5746253" y="774774"/>
        <a:ext cx="2611933" cy="1567160"/>
      </dsp:txXfrm>
    </dsp:sp>
    <dsp:sp modelId="{474E49A0-AFAE-49E6-B059-276B3BD8C858}">
      <dsp:nvSpPr>
        <dsp:cNvPr id="0" name=""/>
        <dsp:cNvSpPr/>
      </dsp:nvSpPr>
      <dsp:spPr>
        <a:xfrm>
          <a:off x="1436563" y="2603128"/>
          <a:ext cx="2611933" cy="1567160"/>
        </a:xfrm>
        <a:prstGeom prst="rect">
          <a:avLst/>
        </a:prstGeom>
        <a:solidFill>
          <a:schemeClr val="accent5">
            <a:shade val="80000"/>
            <a:hueOff val="153916"/>
            <a:satOff val="-1678"/>
            <a:lumOff val="1918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500" b="1" kern="1200" dirty="0"/>
            <a:t>Ingatlan állagának veszélyeztetése</a:t>
          </a:r>
        </a:p>
      </dsp:txBody>
      <dsp:txXfrm>
        <a:off x="1436563" y="2603128"/>
        <a:ext cx="2611933" cy="1567160"/>
      </dsp:txXfrm>
    </dsp:sp>
    <dsp:sp modelId="{509C16CF-5A5C-4901-AE38-2F67FABFA11A}">
      <dsp:nvSpPr>
        <dsp:cNvPr id="0" name=""/>
        <dsp:cNvSpPr/>
      </dsp:nvSpPr>
      <dsp:spPr>
        <a:xfrm>
          <a:off x="4309690" y="2603128"/>
          <a:ext cx="2611933" cy="1567160"/>
        </a:xfrm>
        <a:prstGeom prst="rect">
          <a:avLst/>
        </a:prstGeom>
        <a:solidFill>
          <a:schemeClr val="accent5">
            <a:shade val="80000"/>
            <a:hueOff val="205221"/>
            <a:satOff val="-2238"/>
            <a:lumOff val="255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500" b="1" kern="1200" dirty="0"/>
            <a:t>Renitens magatartás</a:t>
          </a:r>
        </a:p>
      </dsp:txBody>
      <dsp:txXfrm>
        <a:off x="4309690" y="2603128"/>
        <a:ext cx="2611933" cy="156716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B8798F-A1BD-4649-95A7-9170ED82CC1D}">
      <dsp:nvSpPr>
        <dsp:cNvPr id="0" name=""/>
        <dsp:cNvSpPr/>
      </dsp:nvSpPr>
      <dsp:spPr>
        <a:xfrm>
          <a:off x="3051840" y="2689438"/>
          <a:ext cx="2254506" cy="22545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600" b="1" kern="1200" dirty="0"/>
            <a:t>33 kiürített lakás</a:t>
          </a:r>
        </a:p>
      </dsp:txBody>
      <dsp:txXfrm>
        <a:off x="3382005" y="3019603"/>
        <a:ext cx="1594176" cy="1594176"/>
      </dsp:txXfrm>
    </dsp:sp>
    <dsp:sp modelId="{A5744CFB-26BF-42AD-B486-39134BFC2EB1}">
      <dsp:nvSpPr>
        <dsp:cNvPr id="0" name=""/>
        <dsp:cNvSpPr/>
      </dsp:nvSpPr>
      <dsp:spPr>
        <a:xfrm rot="12900000">
          <a:off x="1598823" y="2294684"/>
          <a:ext cx="1730870" cy="64253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EF61A5-2E18-4CC8-B71E-480CBC5DD204}">
      <dsp:nvSpPr>
        <dsp:cNvPr id="0" name=""/>
        <dsp:cNvSpPr/>
      </dsp:nvSpPr>
      <dsp:spPr>
        <a:xfrm>
          <a:off x="684444" y="1262846"/>
          <a:ext cx="2141781" cy="17134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700" b="1" kern="1200" dirty="0"/>
            <a:t>11,7 milliós a legnagyobb tartozás</a:t>
          </a:r>
        </a:p>
      </dsp:txBody>
      <dsp:txXfrm>
        <a:off x="734629" y="1313031"/>
        <a:ext cx="2041411" cy="1613055"/>
      </dsp:txXfrm>
    </dsp:sp>
    <dsp:sp modelId="{49334C47-38DC-4233-BEB8-77E236A57EA2}">
      <dsp:nvSpPr>
        <dsp:cNvPr id="0" name=""/>
        <dsp:cNvSpPr/>
      </dsp:nvSpPr>
      <dsp:spPr>
        <a:xfrm rot="16200000">
          <a:off x="3313658" y="1401997"/>
          <a:ext cx="1730870" cy="64253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1FBD00-98AE-4524-A3BD-2A1C3C766749}">
      <dsp:nvSpPr>
        <dsp:cNvPr id="0" name=""/>
        <dsp:cNvSpPr/>
      </dsp:nvSpPr>
      <dsp:spPr>
        <a:xfrm>
          <a:off x="3108202" y="1117"/>
          <a:ext cx="2141781" cy="17134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700" b="1" kern="1200" dirty="0"/>
            <a:t>57 millió forint tartozás</a:t>
          </a:r>
        </a:p>
      </dsp:txBody>
      <dsp:txXfrm>
        <a:off x="3158387" y="51302"/>
        <a:ext cx="2041411" cy="1613055"/>
      </dsp:txXfrm>
    </dsp:sp>
    <dsp:sp modelId="{C6075E93-F533-480B-BD28-7D4FEF186CBD}">
      <dsp:nvSpPr>
        <dsp:cNvPr id="0" name=""/>
        <dsp:cNvSpPr/>
      </dsp:nvSpPr>
      <dsp:spPr>
        <a:xfrm rot="19500000">
          <a:off x="5028493" y="2294684"/>
          <a:ext cx="1730870" cy="64253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9BCFF7-B127-4F6B-A5CE-5B05AC516703}">
      <dsp:nvSpPr>
        <dsp:cNvPr id="0" name=""/>
        <dsp:cNvSpPr/>
      </dsp:nvSpPr>
      <dsp:spPr>
        <a:xfrm>
          <a:off x="5531961" y="1262846"/>
          <a:ext cx="2141781" cy="17134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700" b="1" kern="1200" dirty="0"/>
            <a:t>A tartozások harmada       1 millió feletti</a:t>
          </a:r>
        </a:p>
      </dsp:txBody>
      <dsp:txXfrm>
        <a:off x="5582146" y="1313031"/>
        <a:ext cx="2041411" cy="161305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02855B-4118-48D7-A0D1-D61913C1F80E}">
      <dsp:nvSpPr>
        <dsp:cNvPr id="0" name=""/>
        <dsp:cNvSpPr/>
      </dsp:nvSpPr>
      <dsp:spPr>
        <a:xfrm>
          <a:off x="0" y="0"/>
          <a:ext cx="5175013" cy="459890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93AAAC-EDA0-4F25-ACA6-92CF65846199}">
      <dsp:nvSpPr>
        <dsp:cNvPr id="0" name=""/>
        <dsp:cNvSpPr/>
      </dsp:nvSpPr>
      <dsp:spPr>
        <a:xfrm>
          <a:off x="5000928" y="4440666"/>
          <a:ext cx="79121" cy="791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2A8982-9860-4D18-B681-96AC47733D3D}">
      <dsp:nvSpPr>
        <dsp:cNvPr id="0" name=""/>
        <dsp:cNvSpPr/>
      </dsp:nvSpPr>
      <dsp:spPr>
        <a:xfrm>
          <a:off x="5272868" y="0"/>
          <a:ext cx="2796136" cy="2796136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D3456E-D6D2-4CE8-A5ED-41A0BDE3640B}">
      <dsp:nvSpPr>
        <dsp:cNvPr id="0" name=""/>
        <dsp:cNvSpPr/>
      </dsp:nvSpPr>
      <dsp:spPr>
        <a:xfrm>
          <a:off x="7792081" y="2637894"/>
          <a:ext cx="79121" cy="791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446F95-8910-45F4-B405-7C15BF74C688}">
      <dsp:nvSpPr>
        <dsp:cNvPr id="0" name=""/>
        <dsp:cNvSpPr/>
      </dsp:nvSpPr>
      <dsp:spPr>
        <a:xfrm>
          <a:off x="7910763" y="2637894"/>
          <a:ext cx="79121" cy="791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CC0EE1-9694-4406-A8D7-A2DDCF62113F}">
      <dsp:nvSpPr>
        <dsp:cNvPr id="0" name=""/>
        <dsp:cNvSpPr/>
      </dsp:nvSpPr>
      <dsp:spPr>
        <a:xfrm>
          <a:off x="6362809" y="2892713"/>
          <a:ext cx="1706195" cy="17061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A59C54-E254-47AE-8B1E-49135DF757F9}">
      <dsp:nvSpPr>
        <dsp:cNvPr id="0" name=""/>
        <dsp:cNvSpPr/>
      </dsp:nvSpPr>
      <dsp:spPr>
        <a:xfrm>
          <a:off x="7732740" y="4440666"/>
          <a:ext cx="79121" cy="791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DB1074-8B63-42C4-A5DA-568E60E72E55}">
      <dsp:nvSpPr>
        <dsp:cNvPr id="0" name=""/>
        <dsp:cNvSpPr/>
      </dsp:nvSpPr>
      <dsp:spPr>
        <a:xfrm>
          <a:off x="7821751" y="4351655"/>
          <a:ext cx="79121" cy="791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12B591-383E-42C7-992B-13B7222F04FC}">
      <dsp:nvSpPr>
        <dsp:cNvPr id="0" name=""/>
        <dsp:cNvSpPr/>
      </dsp:nvSpPr>
      <dsp:spPr>
        <a:xfrm>
          <a:off x="7910763" y="4262644"/>
          <a:ext cx="79121" cy="791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DBDB1C-6585-454F-9102-B94C8CCF0D2B}">
      <dsp:nvSpPr>
        <dsp:cNvPr id="0" name=""/>
        <dsp:cNvSpPr/>
      </dsp:nvSpPr>
      <dsp:spPr>
        <a:xfrm>
          <a:off x="5272868" y="3605544"/>
          <a:ext cx="993364" cy="99336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30D6B6-BDA5-4709-8532-EDC41C9E6757}">
      <dsp:nvSpPr>
        <dsp:cNvPr id="0" name=""/>
        <dsp:cNvSpPr/>
      </dsp:nvSpPr>
      <dsp:spPr>
        <a:xfrm>
          <a:off x="5989309" y="4321985"/>
          <a:ext cx="79121" cy="791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04AA78-AB00-4AEA-AB02-C698DF2BAAB7}">
      <dsp:nvSpPr>
        <dsp:cNvPr id="0" name=""/>
        <dsp:cNvSpPr/>
      </dsp:nvSpPr>
      <dsp:spPr>
        <a:xfrm>
          <a:off x="6107990" y="4321985"/>
          <a:ext cx="79121" cy="791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71CC11-76D2-422E-8D1B-9CCDE11ADF11}">
      <dsp:nvSpPr>
        <dsp:cNvPr id="0" name=""/>
        <dsp:cNvSpPr/>
      </dsp:nvSpPr>
      <dsp:spPr>
        <a:xfrm>
          <a:off x="5989309" y="4440666"/>
          <a:ext cx="79121" cy="791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5FD0B6-840A-43B5-B8CA-6D84795FEFD0}">
      <dsp:nvSpPr>
        <dsp:cNvPr id="0" name=""/>
        <dsp:cNvSpPr/>
      </dsp:nvSpPr>
      <dsp:spPr>
        <a:xfrm>
          <a:off x="6107990" y="4440666"/>
          <a:ext cx="79121" cy="791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641E6F-C7DB-4181-987C-7D1AFB34833E}">
      <dsp:nvSpPr>
        <dsp:cNvPr id="0" name=""/>
        <dsp:cNvSpPr/>
      </dsp:nvSpPr>
      <dsp:spPr>
        <a:xfrm>
          <a:off x="5272868" y="2892713"/>
          <a:ext cx="993364" cy="61165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BBD498-2793-494A-95DB-05D15650BE61}">
      <dsp:nvSpPr>
        <dsp:cNvPr id="0" name=""/>
        <dsp:cNvSpPr/>
      </dsp:nvSpPr>
      <dsp:spPr>
        <a:xfrm>
          <a:off x="5929968" y="3346126"/>
          <a:ext cx="79121" cy="791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632677-4FFE-4036-AB55-2905EB96025D}">
      <dsp:nvSpPr>
        <dsp:cNvPr id="0" name=""/>
        <dsp:cNvSpPr/>
      </dsp:nvSpPr>
      <dsp:spPr>
        <a:xfrm>
          <a:off x="6018979" y="3257115"/>
          <a:ext cx="79121" cy="791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963610-A3BE-4C62-A2F8-8768639E5BAB}">
      <dsp:nvSpPr>
        <dsp:cNvPr id="0" name=""/>
        <dsp:cNvSpPr/>
      </dsp:nvSpPr>
      <dsp:spPr>
        <a:xfrm>
          <a:off x="6107990" y="3168104"/>
          <a:ext cx="79121" cy="791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6FB0B4-1FC9-408C-93EC-4C490446190F}">
      <dsp:nvSpPr>
        <dsp:cNvPr id="0" name=""/>
        <dsp:cNvSpPr/>
      </dsp:nvSpPr>
      <dsp:spPr>
        <a:xfrm>
          <a:off x="5929968" y="3168104"/>
          <a:ext cx="79121" cy="791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3B79FE-6FE3-49E6-9519-83899E53383C}">
      <dsp:nvSpPr>
        <dsp:cNvPr id="0" name=""/>
        <dsp:cNvSpPr/>
      </dsp:nvSpPr>
      <dsp:spPr>
        <a:xfrm>
          <a:off x="6107990" y="3346126"/>
          <a:ext cx="79121" cy="791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4E3258-729F-4CA6-B865-0F66BCDC5137}">
      <dsp:nvSpPr>
        <dsp:cNvPr id="0" name=""/>
        <dsp:cNvSpPr/>
      </dsp:nvSpPr>
      <dsp:spPr>
        <a:xfrm>
          <a:off x="1085966" y="4732425"/>
          <a:ext cx="79121" cy="791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C36836-A03F-4F8E-8CD8-274731D545FE}">
      <dsp:nvSpPr>
        <dsp:cNvPr id="0" name=""/>
        <dsp:cNvSpPr/>
      </dsp:nvSpPr>
      <dsp:spPr>
        <a:xfrm>
          <a:off x="1165087" y="4598908"/>
          <a:ext cx="1170000" cy="3461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6500" kern="1200"/>
        </a:p>
      </dsp:txBody>
      <dsp:txXfrm>
        <a:off x="1165087" y="4598908"/>
        <a:ext cx="1170000" cy="346154"/>
      </dsp:txXfrm>
    </dsp:sp>
    <dsp:sp modelId="{38104A43-83D5-47FA-835C-70D245C317FC}">
      <dsp:nvSpPr>
        <dsp:cNvPr id="0" name=""/>
        <dsp:cNvSpPr/>
      </dsp:nvSpPr>
      <dsp:spPr>
        <a:xfrm>
          <a:off x="2335087" y="4732425"/>
          <a:ext cx="79121" cy="791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8BE50D-A11F-4C7A-B5FC-F38D4AF32904}">
      <dsp:nvSpPr>
        <dsp:cNvPr id="0" name=""/>
        <dsp:cNvSpPr/>
      </dsp:nvSpPr>
      <dsp:spPr>
        <a:xfrm>
          <a:off x="2453768" y="4732425"/>
          <a:ext cx="79121" cy="791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9B6B3E-D8CE-4D68-BF13-8173D825636E}">
      <dsp:nvSpPr>
        <dsp:cNvPr id="0" name=""/>
        <dsp:cNvSpPr/>
      </dsp:nvSpPr>
      <dsp:spPr>
        <a:xfrm>
          <a:off x="2532889" y="4598908"/>
          <a:ext cx="1170000" cy="3461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6500" kern="1200"/>
        </a:p>
      </dsp:txBody>
      <dsp:txXfrm>
        <a:off x="2532889" y="4598908"/>
        <a:ext cx="1170000" cy="346154"/>
      </dsp:txXfrm>
    </dsp:sp>
    <dsp:sp modelId="{4D313813-2327-4644-907D-F34894D45D8D}">
      <dsp:nvSpPr>
        <dsp:cNvPr id="0" name=""/>
        <dsp:cNvSpPr/>
      </dsp:nvSpPr>
      <dsp:spPr>
        <a:xfrm>
          <a:off x="3702889" y="4821436"/>
          <a:ext cx="79121" cy="791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C7BE0C-973D-4089-BA91-3A0119E546CE}">
      <dsp:nvSpPr>
        <dsp:cNvPr id="0" name=""/>
        <dsp:cNvSpPr/>
      </dsp:nvSpPr>
      <dsp:spPr>
        <a:xfrm>
          <a:off x="3791900" y="4732425"/>
          <a:ext cx="79121" cy="791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9929E0-BAA3-405A-8429-FA894C8758DB}">
      <dsp:nvSpPr>
        <dsp:cNvPr id="0" name=""/>
        <dsp:cNvSpPr/>
      </dsp:nvSpPr>
      <dsp:spPr>
        <a:xfrm>
          <a:off x="3880911" y="4643414"/>
          <a:ext cx="79121" cy="791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58510A-CEBE-4A10-B62F-C6FB820C13F5}">
      <dsp:nvSpPr>
        <dsp:cNvPr id="0" name=""/>
        <dsp:cNvSpPr/>
      </dsp:nvSpPr>
      <dsp:spPr>
        <a:xfrm>
          <a:off x="3960032" y="4598908"/>
          <a:ext cx="1170000" cy="3461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6500" kern="1200"/>
        </a:p>
      </dsp:txBody>
      <dsp:txXfrm>
        <a:off x="3960032" y="4598908"/>
        <a:ext cx="1170000" cy="346154"/>
      </dsp:txXfrm>
    </dsp:sp>
    <dsp:sp modelId="{D0A49799-B512-4254-A0F9-6752FE621EEE}">
      <dsp:nvSpPr>
        <dsp:cNvPr id="0" name=""/>
        <dsp:cNvSpPr/>
      </dsp:nvSpPr>
      <dsp:spPr>
        <a:xfrm>
          <a:off x="5130032" y="4673084"/>
          <a:ext cx="79121" cy="791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EB9DD0-DA1C-4C30-9B75-CF0D6BDCBE46}">
      <dsp:nvSpPr>
        <dsp:cNvPr id="0" name=""/>
        <dsp:cNvSpPr/>
      </dsp:nvSpPr>
      <dsp:spPr>
        <a:xfrm>
          <a:off x="5248714" y="4673084"/>
          <a:ext cx="79121" cy="791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0C50ED-628D-4F1C-9B6D-58D9025F4CE6}">
      <dsp:nvSpPr>
        <dsp:cNvPr id="0" name=""/>
        <dsp:cNvSpPr/>
      </dsp:nvSpPr>
      <dsp:spPr>
        <a:xfrm>
          <a:off x="5130032" y="4791766"/>
          <a:ext cx="79121" cy="791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1782AE-65B4-435B-93D9-72B85A88F17F}">
      <dsp:nvSpPr>
        <dsp:cNvPr id="0" name=""/>
        <dsp:cNvSpPr/>
      </dsp:nvSpPr>
      <dsp:spPr>
        <a:xfrm>
          <a:off x="5248714" y="4791766"/>
          <a:ext cx="79121" cy="791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728412-CCEE-464A-8AA2-4DDB8F22EA2B}">
      <dsp:nvSpPr>
        <dsp:cNvPr id="0" name=""/>
        <dsp:cNvSpPr/>
      </dsp:nvSpPr>
      <dsp:spPr>
        <a:xfrm>
          <a:off x="5327835" y="4598908"/>
          <a:ext cx="1170000" cy="3461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6500" kern="1200"/>
        </a:p>
      </dsp:txBody>
      <dsp:txXfrm>
        <a:off x="5327835" y="4598908"/>
        <a:ext cx="1170000" cy="346154"/>
      </dsp:txXfrm>
    </dsp:sp>
    <dsp:sp modelId="{5DEF0AF1-D87B-4652-AAD5-DD014D01C3CD}">
      <dsp:nvSpPr>
        <dsp:cNvPr id="0" name=""/>
        <dsp:cNvSpPr/>
      </dsp:nvSpPr>
      <dsp:spPr>
        <a:xfrm>
          <a:off x="6497835" y="4821436"/>
          <a:ext cx="79121" cy="791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4D090-3F4F-4AA6-AEE3-07D2418C85B7}">
      <dsp:nvSpPr>
        <dsp:cNvPr id="0" name=""/>
        <dsp:cNvSpPr/>
      </dsp:nvSpPr>
      <dsp:spPr>
        <a:xfrm>
          <a:off x="6586846" y="4732425"/>
          <a:ext cx="79121" cy="791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EBD5E4-6538-427C-97B4-F73F963F4526}">
      <dsp:nvSpPr>
        <dsp:cNvPr id="0" name=""/>
        <dsp:cNvSpPr/>
      </dsp:nvSpPr>
      <dsp:spPr>
        <a:xfrm>
          <a:off x="6675857" y="4643414"/>
          <a:ext cx="79121" cy="791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E6E948-6178-4C09-9C2E-ACA89C332416}">
      <dsp:nvSpPr>
        <dsp:cNvPr id="0" name=""/>
        <dsp:cNvSpPr/>
      </dsp:nvSpPr>
      <dsp:spPr>
        <a:xfrm>
          <a:off x="6497835" y="4643414"/>
          <a:ext cx="79121" cy="791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C0861C-9C35-4F69-B072-F09FA1BB9652}">
      <dsp:nvSpPr>
        <dsp:cNvPr id="0" name=""/>
        <dsp:cNvSpPr/>
      </dsp:nvSpPr>
      <dsp:spPr>
        <a:xfrm>
          <a:off x="6675857" y="4821436"/>
          <a:ext cx="79121" cy="791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B5F903-3F7F-4E10-8767-9043F814C345}">
      <dsp:nvSpPr>
        <dsp:cNvPr id="0" name=""/>
        <dsp:cNvSpPr/>
      </dsp:nvSpPr>
      <dsp:spPr>
        <a:xfrm>
          <a:off x="6754978" y="4598908"/>
          <a:ext cx="1170000" cy="3461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6500" kern="1200"/>
        </a:p>
      </dsp:txBody>
      <dsp:txXfrm>
        <a:off x="6754978" y="4598908"/>
        <a:ext cx="1170000" cy="34615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62D22A-6967-4D68-B179-4624CA12AD73}">
      <dsp:nvSpPr>
        <dsp:cNvPr id="0" name=""/>
        <dsp:cNvSpPr/>
      </dsp:nvSpPr>
      <dsp:spPr>
        <a:xfrm>
          <a:off x="0" y="419515"/>
          <a:ext cx="2622995" cy="1934825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7261F-56A7-4CD8-B228-795048B1DDCB}">
      <dsp:nvSpPr>
        <dsp:cNvPr id="0" name=""/>
        <dsp:cNvSpPr/>
      </dsp:nvSpPr>
      <dsp:spPr>
        <a:xfrm>
          <a:off x="380177" y="1646084"/>
          <a:ext cx="1964246" cy="728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41808" rIns="241808" bIns="0" numCol="1" spcCol="1270" anchor="t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3400" kern="1200" dirty="0"/>
        </a:p>
      </dsp:txBody>
      <dsp:txXfrm>
        <a:off x="380177" y="1646084"/>
        <a:ext cx="1964246" cy="728735"/>
      </dsp:txXfrm>
    </dsp:sp>
    <dsp:sp modelId="{D25E6ECD-8272-4984-9404-61D16EF9A007}">
      <dsp:nvSpPr>
        <dsp:cNvPr id="0" name=""/>
        <dsp:cNvSpPr/>
      </dsp:nvSpPr>
      <dsp:spPr>
        <a:xfrm>
          <a:off x="0" y="2578052"/>
          <a:ext cx="2622995" cy="1932822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7A8ABA-3401-47B8-A962-B249BC2492C0}">
      <dsp:nvSpPr>
        <dsp:cNvPr id="0" name=""/>
        <dsp:cNvSpPr/>
      </dsp:nvSpPr>
      <dsp:spPr>
        <a:xfrm>
          <a:off x="3199680" y="1645583"/>
          <a:ext cx="1964246" cy="728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41808" rIns="241808" bIns="0" numCol="1" spcCol="1270" anchor="t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3400" kern="1200" dirty="0"/>
        </a:p>
      </dsp:txBody>
      <dsp:txXfrm>
        <a:off x="3199680" y="1645583"/>
        <a:ext cx="1964246" cy="728735"/>
      </dsp:txXfrm>
    </dsp:sp>
    <dsp:sp modelId="{5D2443E1-520E-4EFF-8888-965E660E3241}">
      <dsp:nvSpPr>
        <dsp:cNvPr id="0" name=""/>
        <dsp:cNvSpPr/>
      </dsp:nvSpPr>
      <dsp:spPr>
        <a:xfrm>
          <a:off x="5740612" y="431952"/>
          <a:ext cx="2617574" cy="1930819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0FD5AD-BD8E-499E-9680-927EAC5A8FBF}">
      <dsp:nvSpPr>
        <dsp:cNvPr id="0" name=""/>
        <dsp:cNvSpPr/>
      </dsp:nvSpPr>
      <dsp:spPr>
        <a:xfrm>
          <a:off x="6016473" y="1645082"/>
          <a:ext cx="1964246" cy="728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41808" rIns="241808" bIns="0" numCol="1" spcCol="1270" anchor="t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3400" kern="1200" dirty="0"/>
        </a:p>
      </dsp:txBody>
      <dsp:txXfrm>
        <a:off x="6016473" y="1645082"/>
        <a:ext cx="1964246" cy="728735"/>
      </dsp:txXfrm>
    </dsp:sp>
    <dsp:sp modelId="{9EB1085A-9670-484A-BF4E-04BEA1FAD59E}">
      <dsp:nvSpPr>
        <dsp:cNvPr id="0" name=""/>
        <dsp:cNvSpPr/>
      </dsp:nvSpPr>
      <dsp:spPr>
        <a:xfrm>
          <a:off x="2847792" y="432452"/>
          <a:ext cx="2604080" cy="1920859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25C90C-C4EB-4990-B413-703414BEDFCA}">
      <dsp:nvSpPr>
        <dsp:cNvPr id="0" name=""/>
        <dsp:cNvSpPr/>
      </dsp:nvSpPr>
      <dsp:spPr>
        <a:xfrm>
          <a:off x="378380" y="4211347"/>
          <a:ext cx="1964246" cy="728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41808" rIns="241808" bIns="0" numCol="1" spcCol="1270" anchor="t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3400" kern="1200"/>
        </a:p>
      </dsp:txBody>
      <dsp:txXfrm>
        <a:off x="378380" y="4211347"/>
        <a:ext cx="1964246" cy="728735"/>
      </dsp:txXfrm>
    </dsp:sp>
    <dsp:sp modelId="{28B8DC84-DE9A-471E-A9E4-B13C13FD0A0A}">
      <dsp:nvSpPr>
        <dsp:cNvPr id="0" name=""/>
        <dsp:cNvSpPr/>
      </dsp:nvSpPr>
      <dsp:spPr>
        <a:xfrm>
          <a:off x="2847795" y="2592695"/>
          <a:ext cx="2623879" cy="1932822"/>
        </a:xfrm>
        <a:prstGeom prst="round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8E2A44-9213-46FE-AE0F-951BA3DC8471}">
      <dsp:nvSpPr>
        <dsp:cNvPr id="0" name=""/>
        <dsp:cNvSpPr/>
      </dsp:nvSpPr>
      <dsp:spPr>
        <a:xfrm>
          <a:off x="3188867" y="4214338"/>
          <a:ext cx="1964246" cy="728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41808" rIns="241808" bIns="0" numCol="1" spcCol="1270" anchor="t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3400" kern="1200"/>
        </a:p>
      </dsp:txBody>
      <dsp:txXfrm>
        <a:off x="3188867" y="4214338"/>
        <a:ext cx="1964246" cy="728735"/>
      </dsp:txXfrm>
    </dsp:sp>
    <dsp:sp modelId="{29C24B34-F592-437F-912A-A14F2F2A90AC}">
      <dsp:nvSpPr>
        <dsp:cNvPr id="0" name=""/>
        <dsp:cNvSpPr/>
      </dsp:nvSpPr>
      <dsp:spPr>
        <a:xfrm>
          <a:off x="5728112" y="2592695"/>
          <a:ext cx="2620285" cy="1932822"/>
        </a:xfrm>
        <a:prstGeom prst="round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D2D4DB-1E1E-462C-8BE9-09C6D50FCB92}">
      <dsp:nvSpPr>
        <dsp:cNvPr id="0" name=""/>
        <dsp:cNvSpPr/>
      </dsp:nvSpPr>
      <dsp:spPr>
        <a:xfrm>
          <a:off x="6067857" y="4216327"/>
          <a:ext cx="1964246" cy="728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41808" rIns="241808" bIns="0" numCol="1" spcCol="1270" anchor="t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400" kern="1200" dirty="0" smtClean="0"/>
            <a:t> </a:t>
          </a:r>
          <a:endParaRPr lang="hu-HU" sz="3400" kern="1200" dirty="0"/>
        </a:p>
      </dsp:txBody>
      <dsp:txXfrm>
        <a:off x="6067857" y="4216327"/>
        <a:ext cx="1964246" cy="7287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SpiralPicture">
  <dgm:title val=""/>
  <dgm:desc val=""/>
  <dgm:catLst>
    <dgm:cat type="picture" pri="4000"/>
    <dgm:cat type="pictureconvert" pri="4000"/>
  </dgm:catLst>
  <dgm:samp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11" srcId="0" destId="1" srcOrd="0" destOrd="0"/>
        <dgm:cxn modelId="12" srcId="0" destId="2" srcOrd="0" destOrd="0"/>
        <dgm:cxn modelId="13" srcId="0" destId="3" srcOrd="0" destOrd="0"/>
        <dgm:cxn modelId="14" srcId="0" destId="4" srcOrd="0" destOrd="0"/>
        <dgm:cxn modelId="15" srcId="0" destId="5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5"/>
      <dgm:dir/>
    </dgm:varLst>
    <dgm:alg type="composite">
      <dgm:param type="ar" val="1.515"/>
    </dgm:alg>
    <dgm:shape xmlns:r="http://schemas.openxmlformats.org/officeDocument/2006/relationships" r:blip="">
      <dgm:adjLst/>
    </dgm:shape>
    <dgm:constrLst>
      <dgm:constr type="w" for="ch" forName="picts" refType="w"/>
      <dgm:constr type="h" for="ch" forName="picts" refType="h" fact="0.93"/>
      <dgm:constr type="b" for="ch" forName="txLine" refType="h"/>
      <dgm:constr type="w" for="ch" forName="txLine" refType="w"/>
      <dgm:constr type="h" for="ch" forName="txLine" refType="h" fact="0.07"/>
      <dgm:constr type="userD" for="des" refType="h" fact="0.016"/>
    </dgm:constrLst>
    <dgm:forEach name="Name1" axis="self" ptType="parTrans">
      <dgm:forEach name="Name2" axis="self" ptType="sibTrans" st="2">
        <dgm:forEach name="imageRepeat" axis="self">
          <dgm:layoutNode name="imageRepeatNode" styleLbl="alignNode1">
            <dgm:alg type="sp"/>
            <dgm:shape xmlns:r="http://schemas.openxmlformats.org/officeDocument/2006/relationships" type="rect" r:blip="" blipPhldr="1">
              <dgm:adjLst/>
            </dgm:shape>
            <dgm:presOf axis="self"/>
          </dgm:layoutNode>
        </dgm:forEach>
      </dgm:forEach>
    </dgm:forEach>
    <dgm:layoutNode name="picts">
      <dgm:alg type="composite"/>
      <dgm:shape xmlns:r="http://schemas.openxmlformats.org/officeDocument/2006/relationships" r:blip="">
        <dgm:adjLst/>
      </dgm:shape>
      <dgm:choose name="Name3">
        <dgm:if name="Name4" func="var" arg="dir" op="equ" val="norm">
          <dgm:constrLst>
            <dgm:constr type="userD"/>
            <dgm:constr type="w" for="ch" forName="space1" refType="h"/>
            <dgm:constr type="h" for="ch" forName="space1" refType="h"/>
            <dgm:constr type="r" for="ch" forName="space2" refType="w"/>
            <dgm:constr type="w" for="ch" forName="space2" refType="h" fact="0.608"/>
            <dgm:constr type="l" for="ch" forName="pictA1"/>
            <dgm:constr type="t" for="ch" forName="pictA1"/>
            <dgm:constr type="w" for="ch" forName="pictA1" refType="h"/>
            <dgm:constr type="h" for="ch" forName="pictA1" refType="h"/>
            <dgm:constr type="l" for="ch" forName="pictB1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r" for="ch" forName="pictA2" refType="w"/>
            <dgm:constr type="t" for="ch" forName="pictA2"/>
            <dgm:constr type="w" for="ch" forName="pictA2" refType="h" fact="0.608"/>
            <dgm:constr type="h" for="ch" forName="pictA2" refType="h" fact="0.608"/>
            <dgm:constr type="r" for="ch" forName="pictB2" refType="w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r" for="ch" forName="pictA3" refType="w"/>
            <dgm:constr type="b" for="ch" forName="pictA3" refType="h"/>
            <dgm:constr type="w" for="ch" forName="pictA3" refType="h" fact="0.371"/>
            <dgm:constr type="h" for="ch" forName="pictA3" refType="h" fact="0.371"/>
            <dgm:constr type="r" for="ch" forName="pictB3" refType="w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l" for="ch" forName="pictA4" refType="l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l" for="ch" forName="pictB4" refType="l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l" for="ch" forName="pictA5" refType="l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l" for="ch" forName="pictB5" refType="l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if>
        <dgm:else name="Name5">
          <dgm:constrLst>
            <dgm:constr type="userD"/>
            <dgm:constr type="w" for="ch" forName="space1" refType="h"/>
            <dgm:constr type="h" for="ch" forName="space1" refType="h"/>
            <dgm:constr type="l" for="ch" forName="space2"/>
            <dgm:constr type="w" for="ch" forName="space2" refType="h" fact="0.608"/>
            <dgm:constr type="r" for="ch" forName="pictA1" refType="w"/>
            <dgm:constr type="t" for="ch" forName="pictA1"/>
            <dgm:constr type="w" for="ch" forName="pictA1" refType="h"/>
            <dgm:constr type="h" for="ch" forName="pictA1" refType="h"/>
            <dgm:constr type="r" for="ch" forName="pictB1" refType="w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l" for="ch" forName="pictA2"/>
            <dgm:constr type="t" for="ch" forName="pictA2"/>
            <dgm:constr type="w" for="ch" forName="pictA2" refType="h" fact="0.608"/>
            <dgm:constr type="h" for="ch" forName="pictA2" refType="h" fact="0.608"/>
            <dgm:constr type="l" for="ch" forName="pictB2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l" for="ch" forName="pictA3"/>
            <dgm:constr type="b" for="ch" forName="pictA3" refType="h"/>
            <dgm:constr type="w" for="ch" forName="pictA3" refType="h" fact="0.371"/>
            <dgm:constr type="h" for="ch" forName="pictA3" refType="h" fact="0.371"/>
            <dgm:constr type="l" for="ch" forName="pictB3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r" for="ch" forName="pictA4" refType="r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r" for="ch" forName="pictB4" refType="r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r" for="ch" forName="pictA5" refType="r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r" for="ch" forName="pictB5" refType="r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else>
      </dgm:choose>
      <dgm:layoutNode name="space1">
        <dgm:alg type="sp"/>
        <dgm:shape xmlns:r="http://schemas.openxmlformats.org/officeDocument/2006/relationships" r:blip="">
          <dgm:adjLst/>
        </dgm:shape>
      </dgm:layoutNode>
      <dgm:layoutNode name="space2">
        <dgm:alg type="sp"/>
        <dgm:shape xmlns:r="http://schemas.openxmlformats.org/officeDocument/2006/relationships" r:blip="">
          <dgm:adjLst/>
        </dgm:shape>
      </dgm:layoutNode>
      <dgm:choose name="Name6">
        <dgm:if name="Name7" axis="ch" ptType="node" func="cnt" op="gte" val="1">
          <dgm:forEach name="Name8" axis="ch" ptType="sibTrans" hideLastTrans="0" cnt="1">
            <dgm:layoutNode name="pictA1">
              <dgm:alg type="sp"/>
              <dgm:shape xmlns:r="http://schemas.openxmlformats.org/officeDocument/2006/relationships" r:blip="">
                <dgm:adjLst/>
              </dgm:shape>
              <dgm:presOf/>
              <dgm:forEach name="Name9" ref="imageRepeat"/>
            </dgm:layoutNode>
            <dgm:layoutNode name="oneDot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11" refType="userD"/>
                <dgm:constr type="h" for="ch" forName="dotPict_11" refType="userD"/>
              </dgm:constrLst>
              <dgm:layoutNode name="dotPict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0">
          <dgm:layoutNode name="pictB1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1">
        <dgm:if name="Name12" axis="ch" ptType="node" func="cnt" op="gte" val="2">
          <dgm:forEach name="Name13" axis="ch" ptType="sibTrans" hideLastTrans="0" st="2" cnt="1">
            <dgm:layoutNode name="pictA2">
              <dgm:alg type="sp"/>
              <dgm:shape xmlns:r="http://schemas.openxmlformats.org/officeDocument/2006/relationships" r:blip="">
                <dgm:adjLst/>
              </dgm:shape>
              <dgm:presOf/>
              <dgm:forEach name="Name14" ref="imageRepeat"/>
            </dgm:layoutNode>
            <dgm:layoutNode name="two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21" refType="userD"/>
                <dgm:constr type="h" for="ch" forName="dotPict_21" refType="userD"/>
                <dgm:constr type="l" for="ch" forName="dotPict_22" refType="userD" fact="1.5"/>
                <dgm:constr type="w" for="ch" forName="dotPict_22" refType="userD"/>
                <dgm:constr type="h" for="ch" forName="dotPict_22" refType="userD"/>
              </dgm:constrLst>
              <dgm:layoutNode name="dotPict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5">
          <dgm:layoutNode name="pictB2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6">
        <dgm:if name="Name17" axis="ch" ptType="node" func="cnt" op="gte" val="3">
          <dgm:forEach name="Name18" axis="ch" ptType="sibTrans" hideLastTrans="0" st="3" cnt="1">
            <dgm:layoutNode name="pictA3">
              <dgm:alg type="sp"/>
              <dgm:shape xmlns:r="http://schemas.openxmlformats.org/officeDocument/2006/relationships" r:blip="">
                <dgm:adjLst/>
              </dgm:shape>
              <dgm:presOf/>
              <dgm:forEach name="Name19" ref="imageRepeat"/>
            </dgm:layoutNode>
            <dgm:layoutNode name="thre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31"/>
                <dgm:constr type="t" for="ch" forName="dotPict_31" refType="userD" fact="2.25"/>
                <dgm:constr type="w" for="ch" forName="dotPict_31" refType="userD"/>
                <dgm:constr type="h" for="ch" forName="dotPict_31" refType="userD"/>
                <dgm:constr type="l" for="ch" forName="dotPict_32" refType="userD" fact="1.125"/>
                <dgm:constr type="t" for="ch" forName="dotPict_32" refType="userD" fact="1.125"/>
                <dgm:constr type="w" for="ch" forName="dotPict_32" refType="userD"/>
                <dgm:constr type="h" for="ch" forName="dotPict_32" refType="userD"/>
                <dgm:constr type="l" for="ch" forName="dotPict_33" refType="userD" fact="2.25"/>
                <dgm:constr type="t" for="ch" forName="dotPict_33"/>
                <dgm:constr type="w" for="ch" forName="dotPict_33" refType="userD"/>
                <dgm:constr type="h" for="ch" forName="dotPict_33" refType="userD"/>
              </dgm:constrLst>
              <dgm:layoutNode name="dotPict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0">
          <dgm:layoutNode name="pictB3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1">
        <dgm:if name="Name22" axis="ch" ptType="node" func="cnt" op="gte" val="4">
          <dgm:forEach name="Name23" axis="ch" ptType="sibTrans" hideLastTrans="0" st="4" cnt="1">
            <dgm:layoutNode name="pictA4">
              <dgm:alg type="sp"/>
              <dgm:shape xmlns:r="http://schemas.openxmlformats.org/officeDocument/2006/relationships" r:blip="">
                <dgm:adjLst/>
              </dgm:shape>
              <dgm:presOf/>
              <dgm:forEach name="Name24" ref="imageRepeat"/>
            </dgm:layoutNode>
            <dgm:layoutNode name="four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41" refType="userD"/>
                <dgm:constr type="h" for="ch" forName="dotPict_41" refType="userD"/>
                <dgm:constr type="l" for="ch" forName="dotPict_42" refType="userD" fact="1.5"/>
                <dgm:constr type="w" for="ch" forName="dotPict_42" refType="userD"/>
                <dgm:constr type="h" for="ch" forName="dotPict_42" refType="userD"/>
                <dgm:constr type="t" for="ch" forName="dotPict_43" refType="userD" fact="1.5"/>
                <dgm:constr type="w" for="ch" forName="dotPict_43" refType="userD"/>
                <dgm:constr type="h" for="ch" forName="dotPict_43" refType="userD"/>
                <dgm:constr type="l" for="ch" forName="dotPict_44" refType="userD" fact="1.5"/>
                <dgm:constr type="t" for="ch" forName="dotPict_44" refType="userD" fact="1.5"/>
                <dgm:constr type="w" for="ch" forName="dotPict_44" refType="userD"/>
                <dgm:constr type="h" for="ch" forName="dotPict_44" refType="userD"/>
              </dgm:constrLst>
              <dgm:layoutNode name="dotPict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5">
          <dgm:layoutNode name="pictB4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6">
        <dgm:if name="Name27" axis="ch" ptType="node" func="cnt" op="gte" val="5">
          <dgm:forEach name="Name28" axis="ch" ptType="sibTrans" hideLastTrans="0" st="5" cnt="1">
            <dgm:layoutNode name="pictA5">
              <dgm:alg type="sp"/>
              <dgm:shape xmlns:r="http://schemas.openxmlformats.org/officeDocument/2006/relationships" r:blip="">
                <dgm:adjLst/>
              </dgm:shape>
              <dgm:presOf/>
              <dgm:forEach name="Name29" ref="imageRepeat"/>
            </dgm:layoutNode>
            <dgm:layoutNode name="fiv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51"/>
                <dgm:constr type="t" for="ch" forName="dotPict_51" refType="userD" fact="2.25"/>
                <dgm:constr type="w" for="ch" forName="dotPict_51" refType="userD"/>
                <dgm:constr type="h" for="ch" forName="dotPict_51" refType="userD"/>
                <dgm:constr type="l" for="ch" forName="dotPict_52" refType="userD" fact="1.125"/>
                <dgm:constr type="t" for="ch" forName="dotPict_52" refType="userD" fact="1.125"/>
                <dgm:constr type="w" for="ch" forName="dotPict_52" refType="userD"/>
                <dgm:constr type="h" for="ch" forName="dotPict_52" refType="userD"/>
                <dgm:constr type="l" for="ch" forName="dotPict_53" refType="userD" fact="2.25"/>
                <dgm:constr type="t" for="ch" forName="dotPict_53"/>
                <dgm:constr type="w" for="ch" forName="dotPict_53" refType="userD"/>
                <dgm:constr type="h" for="ch" forName="dotPict_53" refType="userD"/>
                <dgm:constr type="l" for="ch" forName="dotPict_54"/>
                <dgm:constr type="t" for="ch" forName="dotPict_54"/>
                <dgm:constr type="w" for="ch" forName="dotPict_54" refType="userD"/>
                <dgm:constr type="h" for="ch" forName="dotPict_54" refType="userD"/>
                <dgm:constr type="l" for="ch" forName="dotPict_55" refType="userD" fact="2.25"/>
                <dgm:constr type="t" for="ch" forName="dotPict_55" refType="userD" fact="2.25"/>
                <dgm:constr type="w" for="ch" forName="dotPict_55" refType="userD"/>
                <dgm:constr type="h" for="ch" forName="dotPict_55" refType="userD"/>
              </dgm:constrLst>
              <dgm:layoutNode name="dotPict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30">
          <dgm:layoutNode name="pictB5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</dgm:layoutNode>
    <dgm:layoutNode name="txLine">
      <dgm:choose name="Name31">
        <dgm:if name="Name32" func="var" arg="dir" op="equ" val="norm">
          <dgm:alg type="lin">
            <dgm:param type="horzAlign" val="r"/>
          </dgm:alg>
        </dgm:if>
        <dgm:else name="Name33">
          <dgm:alg type="lin">
            <dgm:param type="horzAlign" val="l"/>
            <dgm:param type="linDir" val="fromR"/>
          </dgm:alg>
        </dgm:else>
      </dgm:choose>
      <dgm:constrLst>
        <dgm:constr type="primFontSz" for="ch" ptType="node" op="equ" val="65"/>
        <dgm:constr type="w" for="ch" ptType="node" refType="primFontSz" refFor="ch" refPtType="node" fact="0.5"/>
        <dgm:constr type="h" for="ch" ptType="node" refType="h"/>
      </dgm:constrLst>
      <dgm:ruleLst>
        <dgm:rule type="primFontSz" for="ch" ptType="node" val="5" fact="NaN" max="NaN"/>
      </dgm:ruleLst>
      <dgm:forEach name="Name34" axis="ch" ptType="node">
        <dgm:choose name="Name35">
          <dgm:if name="Name36" axis="self" ptType="node" func="pos" op="equ" val="1">
            <dgm:layoutNode name="oneDot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11" refType="userD"/>
                <dgm:constr type="h" for="ch" forName="dotTx_11" refType="userD"/>
              </dgm:constrLst>
              <dgm:layoutNode name="dotTx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7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38" axis="self" ptType="node" func="pos" op="equ" val="2">
            <dgm:layoutNode name="two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21" refType="userD"/>
                <dgm:constr type="h" for="ch" forName="dotTx_21" refType="userD"/>
                <dgm:constr type="l" for="ch" forName="dotTx_22" refType="userD" fact="1.5"/>
                <dgm:constr type="w" for="ch" forName="dotTx_22" refType="userD"/>
                <dgm:constr type="h" for="ch" forName="dotTx_22" refType="userD"/>
              </dgm:constrLst>
              <dgm:layoutNode name="dotTx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9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0" axis="self" ptType="node" func="pos" op="equ" val="3">
            <dgm:layoutNode name="thre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31"/>
                <dgm:constr type="t" for="ch" forName="dotTx_31" refType="userD" fact="2.25"/>
                <dgm:constr type="w" for="ch" forName="dotTx_31" refType="userD"/>
                <dgm:constr type="h" for="ch" forName="dotTx_31" refType="userD"/>
                <dgm:constr type="l" for="ch" forName="dotTx_32" refType="userD" fact="1.125"/>
                <dgm:constr type="t" for="ch" forName="dotTx_32" refType="userD" fact="1.125"/>
                <dgm:constr type="w" for="ch" forName="dotTx_32" refType="userD"/>
                <dgm:constr type="h" for="ch" forName="dotTx_32" refType="userD"/>
                <dgm:constr type="l" for="ch" forName="dotTx_33" refType="userD" fact="2.25"/>
                <dgm:constr type="t" for="ch" forName="dotTx_33"/>
                <dgm:constr type="w" for="ch" forName="dotTx_33" refType="userD"/>
                <dgm:constr type="h" for="ch" forName="dotTx_33" refType="userD"/>
              </dgm:constrLst>
              <dgm:layoutNode name="dotTx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1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2" axis="self" ptType="node" func="pos" op="equ" val="4">
            <dgm:layoutNode name="four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41" refType="userD"/>
                <dgm:constr type="h" for="ch" forName="dotTx_41" refType="userD"/>
                <dgm:constr type="l" for="ch" forName="dotTx_42" refType="userD" fact="1.5"/>
                <dgm:constr type="w" for="ch" forName="dotTx_42" refType="userD"/>
                <dgm:constr type="h" for="ch" forName="dotTx_42" refType="userD"/>
                <dgm:constr type="t" for="ch" forName="dotTx_43" refType="userD" fact="1.5"/>
                <dgm:constr type="w" for="ch" forName="dotTx_43" refType="userD"/>
                <dgm:constr type="h" for="ch" forName="dotTx_43" refType="userD"/>
                <dgm:constr type="l" for="ch" forName="dotTx_44" refType="userD" fact="1.5"/>
                <dgm:constr type="t" for="ch" forName="dotTx_44" refType="userD" fact="1.5"/>
                <dgm:constr type="w" for="ch" forName="dotTx_44" refType="userD"/>
                <dgm:constr type="h" for="ch" forName="dotTx_44" refType="userD"/>
              </dgm:constrLst>
              <dgm:layoutNode name="dotTx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3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4" axis="self" ptType="node" func="pos" op="equ" val="5">
            <dgm:layoutNode name="fiv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51"/>
                <dgm:constr type="t" for="ch" forName="dotTx_51" refType="userD" fact="2.25"/>
                <dgm:constr type="w" for="ch" forName="dotTx_51" refType="userD"/>
                <dgm:constr type="h" for="ch" forName="dotTx_51" refType="userD"/>
                <dgm:constr type="l" for="ch" forName="dotTx_52" refType="userD" fact="1.125"/>
                <dgm:constr type="t" for="ch" forName="dotTx_52" refType="userD" fact="1.125"/>
                <dgm:constr type="w" for="ch" forName="dotTx_52" refType="userD"/>
                <dgm:constr type="h" for="ch" forName="dotTx_52" refType="userD"/>
                <dgm:constr type="l" for="ch" forName="dotTx_53" refType="userD" fact="2.25"/>
                <dgm:constr type="t" for="ch" forName="dotTx_53"/>
                <dgm:constr type="w" for="ch" forName="dotTx_53" refType="userD"/>
                <dgm:constr type="h" for="ch" forName="dotTx_53" refType="userD"/>
                <dgm:constr type="l" for="ch" forName="dotTx_54"/>
                <dgm:constr type="t" for="ch" forName="dotTx_54"/>
                <dgm:constr type="w" for="ch" forName="dotTx_54" refType="userD"/>
                <dgm:constr type="h" for="ch" forName="dotTx_54" refType="userD"/>
                <dgm:constr type="l" for="ch" forName="dotTx_55" refType="userD" fact="2.25"/>
                <dgm:constr type="t" for="ch" forName="dotTx_55" refType="userD" fact="2.25"/>
                <dgm:constr type="w" for="ch" forName="dotTx_55" refType="userD"/>
                <dgm:constr type="h" for="ch" forName="dotTx_55" refType="userD"/>
              </dgm:constrLst>
              <dgm:layoutNode name="dotTx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5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else name="Name46"/>
        </dgm:choos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048B64-39C7-400F-B969-081256AE200E}" type="datetimeFigureOut">
              <a:rPr lang="hu-HU" smtClean="0"/>
              <a:pPr/>
              <a:t>2018. 05. 31.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55C35-7EB6-4FC1-9C52-7C59C5F3522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14892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EF021-705F-4047-93BB-66F4A7AEB81B}" type="datetimeFigureOut">
              <a:rPr lang="hu-HU" smtClean="0"/>
              <a:pPr/>
              <a:t>2018. 05. 31.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88C607-BA1F-45E3-B8C3-837233447F8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1074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8C607-BA1F-45E3-B8C3-837233447F8D}" type="slidenum">
              <a:rPr lang="hu-HU" smtClean="0"/>
              <a:pPr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1474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bérleti díjbevétel</a:t>
            </a:r>
            <a:r>
              <a:rPr lang="hu-HU" baseline="0" dirty="0" smtClean="0"/>
              <a:t> két és félszeresét költi Kőbánya a bérlakások karbantartására. A grafikonon a </a:t>
            </a:r>
            <a:r>
              <a:rPr lang="hu-HU" baseline="0" dirty="0"/>
              <a:t>12 legtöbb bérlakást fenntartó </a:t>
            </a:r>
            <a:r>
              <a:rPr lang="hu-HU" baseline="0" dirty="0" smtClean="0"/>
              <a:t>kerületet ábrázoltuk.</a:t>
            </a:r>
            <a:endParaRPr lang="hu-HU" baseline="0" dirty="0"/>
          </a:p>
          <a:p>
            <a:endParaRPr lang="hu-HU" baseline="0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8C607-BA1F-45E3-B8C3-837233447F8D}" type="slidenum">
              <a:rPr lang="hu-HU" smtClean="0"/>
              <a:pPr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591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Mindemellett tízmilliós károkat okoznak a rongálások, amiket szintén az önkormányzatnak</a:t>
            </a:r>
            <a:r>
              <a:rPr lang="hu-HU" baseline="0" dirty="0"/>
              <a:t> kell helyreállítania.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8C607-BA1F-45E3-B8C3-837233447F8D}" type="slidenum">
              <a:rPr lang="hu-HU" smtClean="0"/>
              <a:pPr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6260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8C607-BA1F-45E3-B8C3-837233447F8D}" type="slidenum">
              <a:rPr lang="hu-HU" smtClean="0"/>
              <a:pPr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0165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Egy „átlagos” lakás kinézete a</a:t>
            </a:r>
            <a:r>
              <a:rPr lang="hu-HU" baseline="0" dirty="0"/>
              <a:t> kilakoltatás után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8C607-BA1F-45E3-B8C3-837233447F8D}" type="slidenum">
              <a:rPr lang="hu-HU" smtClean="0"/>
              <a:pPr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30652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Egy másik lakás fürdőszobája a kilakoltatás után</a:t>
            </a:r>
            <a:r>
              <a:rPr lang="hu-HU" baseline="0" dirty="0"/>
              <a:t>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8C607-BA1F-45E3-B8C3-837233447F8D}" type="slidenum">
              <a:rPr lang="hu-HU" smtClean="0"/>
              <a:pPr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755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A konyhát is teljesen tönkretették – bosszúból, hogy ne</a:t>
            </a:r>
            <a:r>
              <a:rPr lang="hu-HU" baseline="0" dirty="0"/>
              <a:t> lakhasson ott másik rászoruló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8C607-BA1F-45E3-B8C3-837233447F8D}" type="slidenum">
              <a:rPr lang="hu-HU" smtClean="0"/>
              <a:pPr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4785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Attila\Desktop\Rebel PPT elements\starback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924" y="0"/>
            <a:ext cx="91615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931015">
            <a:off x="-986955" y="-93773"/>
            <a:ext cx="11405472" cy="8369709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2915816" y="6419720"/>
            <a:ext cx="4247726" cy="2462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fld id="{6247A69F-F0E0-446E-81A5-CFE2DD327F1F}" type="datetimeFigureOut">
              <a:rPr lang="hu-HU" sz="1000" b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rPr>
              <a:pPr algn="ctr"/>
              <a:t>2018. 05. 31.</a:t>
            </a:fld>
            <a:r>
              <a:rPr lang="hu-HU" sz="1000" b="0" dirty="0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rPr>
              <a:t> – </a:t>
            </a:r>
            <a:r>
              <a:rPr lang="hu-HU" sz="1000" b="0" i="0" u="none" strike="noStrike" kern="1200" baseline="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Arial" charset="0"/>
              </a:rPr>
              <a:t>Budapest </a:t>
            </a:r>
            <a:r>
              <a:rPr lang="hu-HU" sz="1000" b="0" i="0" u="none" strike="noStrike" kern="1200" baseline="0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Arial" charset="0"/>
              </a:rPr>
              <a:t>Fováros</a:t>
            </a:r>
            <a:r>
              <a:rPr lang="hu-HU" sz="1000" b="0" i="0" u="none" strike="noStrike" kern="1200" baseline="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Arial" charset="0"/>
              </a:rPr>
              <a:t> X. kerület </a:t>
            </a:r>
            <a:r>
              <a:rPr lang="hu-HU" sz="1000" b="0" i="0" u="none" strike="noStrike" kern="1200" baseline="0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Arial" charset="0"/>
              </a:rPr>
              <a:t>Kobányai</a:t>
            </a:r>
            <a:r>
              <a:rPr lang="hu-HU" sz="1000" b="0" i="0" u="none" strike="noStrike" kern="1200" baseline="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Arial" charset="0"/>
              </a:rPr>
              <a:t> Önkormányzat</a:t>
            </a:r>
            <a:endParaRPr lang="hu-H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827583" y="2492896"/>
            <a:ext cx="6335959" cy="1944215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2400" b="0" spc="0" baseline="0"/>
            </a:lvl1pPr>
          </a:lstStyle>
          <a:p>
            <a:r>
              <a:rPr lang="hu-HU" dirty="0"/>
              <a:t>AKÁR HÁROMSOROS CÍMET IS</a:t>
            </a:r>
            <a:br>
              <a:rPr lang="hu-HU" dirty="0"/>
            </a:br>
            <a:r>
              <a:rPr lang="hu-HU" dirty="0"/>
              <a:t>FEL LEHET ÍRNI</a:t>
            </a:r>
            <a:br>
              <a:rPr lang="hu-HU" dirty="0"/>
            </a:br>
            <a:r>
              <a:rPr lang="hu-HU" dirty="0"/>
              <a:t>MERT ELFÉR, HA SZÜKSÉGES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937" y="346787"/>
            <a:ext cx="453568" cy="6225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088" y="409032"/>
            <a:ext cx="1800200" cy="56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6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700000"/>
              </a:gs>
              <a:gs pos="50000">
                <a:srgbClr val="C00000"/>
              </a:gs>
              <a:gs pos="100000">
                <a:srgbClr val="FF000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 rot="165734">
            <a:off x="-185342" y="559693"/>
            <a:ext cx="9459803" cy="5787362"/>
            <a:chOff x="0" y="321118"/>
            <a:chExt cx="9459803" cy="5787362"/>
          </a:xfrm>
          <a:solidFill>
            <a:schemeClr val="tx1">
              <a:alpha val="15000"/>
            </a:schemeClr>
          </a:solidFill>
        </p:grpSpPr>
        <p:sp>
          <p:nvSpPr>
            <p:cNvPr id="18" name="Rectangle 17"/>
            <p:cNvSpPr/>
            <p:nvPr userDrawn="1"/>
          </p:nvSpPr>
          <p:spPr>
            <a:xfrm>
              <a:off x="0" y="2446599"/>
              <a:ext cx="7513400" cy="20026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 rot="2694428">
              <a:off x="2507464" y="321118"/>
              <a:ext cx="6245034" cy="20026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20" name="Rectangle 19"/>
            <p:cNvSpPr/>
            <p:nvPr userDrawn="1"/>
          </p:nvSpPr>
          <p:spPr>
            <a:xfrm rot="18900000">
              <a:off x="2806904" y="4105818"/>
              <a:ext cx="6652899" cy="20026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3"/>
          <p:cNvGrpSpPr/>
          <p:nvPr userDrawn="1"/>
        </p:nvGrpSpPr>
        <p:grpSpPr>
          <a:xfrm>
            <a:off x="0" y="390749"/>
            <a:ext cx="9385141" cy="5799470"/>
            <a:chOff x="108520" y="390749"/>
            <a:chExt cx="9385141" cy="5799470"/>
          </a:xfrm>
        </p:grpSpPr>
        <p:sp>
          <p:nvSpPr>
            <p:cNvPr id="5" name="Rectangle 4"/>
            <p:cNvSpPr/>
            <p:nvPr userDrawn="1"/>
          </p:nvSpPr>
          <p:spPr>
            <a:xfrm>
              <a:off x="108520" y="2446599"/>
              <a:ext cx="7404880" cy="2002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 rot="2694428">
              <a:off x="2675956" y="390749"/>
              <a:ext cx="6047765" cy="2002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 rot="18900000">
              <a:off x="2609567" y="4187557"/>
              <a:ext cx="6884094" cy="2002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1187624" y="2890624"/>
            <a:ext cx="6768752" cy="1114611"/>
          </a:xfrm>
          <a:prstGeom prst="rect">
            <a:avLst/>
          </a:prstGeom>
          <a:noFill/>
        </p:spPr>
        <p:txBody>
          <a:bodyPr lIns="0" tIns="0" rIns="0" bIns="0" anchor="ctr">
            <a:noAutofit/>
          </a:bodyPr>
          <a:lstStyle>
            <a:lvl1pPr algn="r">
              <a:tabLst>
                <a:tab pos="263525" algn="l"/>
              </a:tabLst>
              <a:defRPr sz="2000" b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VolvoBroad" pitchFamily="34" charset="0"/>
              </a:defRPr>
            </a:lvl1pPr>
          </a:lstStyle>
          <a:p>
            <a:r>
              <a:rPr lang="hu-HU" dirty="0"/>
              <a:t>FEJEZETCÍM, AKÁR HOSSZAN IS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1849" y="6148861"/>
            <a:ext cx="329733" cy="4525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425" y="6196635"/>
            <a:ext cx="1308703" cy="41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2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50000">
                <a:srgbClr val="0070C0"/>
              </a:gs>
              <a:gs pos="100000">
                <a:srgbClr val="00B0F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 rot="165734">
            <a:off x="-185342" y="559693"/>
            <a:ext cx="9459803" cy="5787362"/>
            <a:chOff x="0" y="321118"/>
            <a:chExt cx="9459803" cy="5787362"/>
          </a:xfrm>
          <a:solidFill>
            <a:schemeClr val="tx1">
              <a:alpha val="15000"/>
            </a:schemeClr>
          </a:solidFill>
        </p:grpSpPr>
        <p:sp>
          <p:nvSpPr>
            <p:cNvPr id="18" name="Rectangle 17"/>
            <p:cNvSpPr/>
            <p:nvPr userDrawn="1"/>
          </p:nvSpPr>
          <p:spPr>
            <a:xfrm>
              <a:off x="0" y="2446599"/>
              <a:ext cx="7513400" cy="20026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 rot="2694428">
              <a:off x="2507464" y="321118"/>
              <a:ext cx="6245034" cy="20026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20" name="Rectangle 19"/>
            <p:cNvSpPr/>
            <p:nvPr userDrawn="1"/>
          </p:nvSpPr>
          <p:spPr>
            <a:xfrm rot="18900000">
              <a:off x="2806904" y="4105818"/>
              <a:ext cx="6652899" cy="20026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3"/>
          <p:cNvGrpSpPr/>
          <p:nvPr userDrawn="1"/>
        </p:nvGrpSpPr>
        <p:grpSpPr>
          <a:xfrm>
            <a:off x="0" y="390749"/>
            <a:ext cx="9385141" cy="5799470"/>
            <a:chOff x="108520" y="390749"/>
            <a:chExt cx="9385141" cy="5799470"/>
          </a:xfrm>
        </p:grpSpPr>
        <p:sp>
          <p:nvSpPr>
            <p:cNvPr id="5" name="Rectangle 4"/>
            <p:cNvSpPr/>
            <p:nvPr userDrawn="1"/>
          </p:nvSpPr>
          <p:spPr>
            <a:xfrm>
              <a:off x="108520" y="2446599"/>
              <a:ext cx="7404880" cy="2002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 rot="2694428">
              <a:off x="2675956" y="390749"/>
              <a:ext cx="6047765" cy="2002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 rot="18900000">
              <a:off x="2609567" y="4187557"/>
              <a:ext cx="6884094" cy="2002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1187624" y="2890624"/>
            <a:ext cx="6768752" cy="1114611"/>
          </a:xfrm>
          <a:prstGeom prst="rect">
            <a:avLst/>
          </a:prstGeom>
          <a:noFill/>
        </p:spPr>
        <p:txBody>
          <a:bodyPr lIns="0" tIns="0" rIns="0" bIns="0" anchor="ctr">
            <a:noAutofit/>
          </a:bodyPr>
          <a:lstStyle>
            <a:lvl1pPr algn="r">
              <a:defRPr sz="2000" b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VolvoBroad" pitchFamily="34" charset="0"/>
              </a:defRPr>
            </a:lvl1pPr>
          </a:lstStyle>
          <a:p>
            <a:r>
              <a:rPr lang="hu-HU" dirty="0"/>
              <a:t>EGY MÁSIK FEJEZETCÍM, KÉKBEN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1849" y="6148861"/>
            <a:ext cx="329733" cy="4525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425" y="6196635"/>
            <a:ext cx="1308703" cy="41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2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Attila\Desktop\Rebel PPT elements\starback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924" y="0"/>
            <a:ext cx="91615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644692"/>
            <a:ext cx="8358246" cy="76808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412777"/>
            <a:ext cx="8358246" cy="494518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263525" indent="-2635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defRPr>
            </a:lvl1pPr>
            <a:lvl2pPr marL="538163" indent="-2746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defRPr>
            </a:lvl2pPr>
            <a:lvl3pPr marL="801688" indent="-2635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defRPr>
            </a:lvl3pPr>
            <a:lvl4pPr marL="1077913" indent="-2762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defRPr>
            </a:lvl4pPr>
            <a:lvl5pPr marL="1430338" indent="-3524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23528" y="6457128"/>
            <a:ext cx="500034" cy="21602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>
              <a:defRPr/>
            </a:pPr>
            <a:fld id="{28D94BAD-ADC1-4F74-B341-4819D112AF30}" type="slidenum">
              <a:rPr lang="hu-HU" sz="1200" smtClean="0">
                <a:solidFill>
                  <a:prstClr val="black">
                    <a:lumMod val="75000"/>
                    <a:lumOff val="25000"/>
                  </a:prstClr>
                </a:solidFill>
                <a:latin typeface="CodentHS" pitchFamily="50" charset="0"/>
              </a:rPr>
              <a:pPr algn="ctr">
                <a:defRPr/>
              </a:pPr>
              <a:t>‹#›</a:t>
            </a:fld>
            <a:endParaRPr lang="hu-HU" sz="2000" dirty="0">
              <a:solidFill>
                <a:prstClr val="black">
                  <a:lumMod val="75000"/>
                  <a:lumOff val="25000"/>
                </a:prstClr>
              </a:solidFill>
              <a:latin typeface="CodentHS" pitchFamily="50" charset="0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7596284" y="6347783"/>
            <a:ext cx="1261996" cy="321577"/>
            <a:chOff x="7046001" y="227736"/>
            <a:chExt cx="1812279" cy="461798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6001" y="227736"/>
              <a:ext cx="329733" cy="45255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9577" y="275510"/>
              <a:ext cx="1308703" cy="4140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966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529" y="-99392"/>
            <a:ext cx="9433049" cy="70567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644692"/>
            <a:ext cx="8358246" cy="76808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412777"/>
            <a:ext cx="8358246" cy="494518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263525" indent="-2635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defRPr>
            </a:lvl1pPr>
            <a:lvl2pPr marL="538163" indent="-2746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defRPr>
            </a:lvl2pPr>
            <a:lvl3pPr marL="801688" indent="-2635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defRPr>
            </a:lvl3pPr>
            <a:lvl4pPr marL="1077913" indent="-2762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defRPr>
            </a:lvl4pPr>
            <a:lvl5pPr marL="1430338" indent="-3524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23528" y="6457128"/>
            <a:ext cx="500034" cy="21602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>
              <a:defRPr/>
            </a:pPr>
            <a:fld id="{28D94BAD-ADC1-4F74-B341-4819D112AF30}" type="slidenum">
              <a:rPr lang="hu-HU" sz="1200" smtClean="0">
                <a:solidFill>
                  <a:prstClr val="black">
                    <a:lumMod val="75000"/>
                    <a:lumOff val="25000"/>
                  </a:prstClr>
                </a:solidFill>
                <a:latin typeface="CodentHS" pitchFamily="50" charset="0"/>
              </a:rPr>
              <a:pPr algn="ctr">
                <a:defRPr/>
              </a:pPr>
              <a:t>‹#›</a:t>
            </a:fld>
            <a:endParaRPr lang="hu-HU" sz="2000" dirty="0">
              <a:solidFill>
                <a:prstClr val="black">
                  <a:lumMod val="75000"/>
                  <a:lumOff val="25000"/>
                </a:prstClr>
              </a:solidFill>
              <a:latin typeface="CodentHS" pitchFamily="50" charset="0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7596284" y="6347783"/>
            <a:ext cx="1261996" cy="321577"/>
            <a:chOff x="7046001" y="227736"/>
            <a:chExt cx="1812279" cy="461798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6001" y="227736"/>
              <a:ext cx="329733" cy="45255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9577" y="275510"/>
              <a:ext cx="1308703" cy="4140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403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88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15" name="Title Placeholder 14"/>
          <p:cNvSpPr>
            <a:spLocks noGrp="1"/>
          </p:cNvSpPr>
          <p:nvPr>
            <p:ph type="title"/>
          </p:nvPr>
        </p:nvSpPr>
        <p:spPr>
          <a:xfrm>
            <a:off x="457202" y="274639"/>
            <a:ext cx="82581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 noProof="0"/>
              <a:t>Mintacím szerkesztése</a:t>
            </a:r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650873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9" r:id="rId3"/>
    <p:sldLayoutId id="2147483697" r:id="rId4"/>
    <p:sldLayoutId id="2147483700" r:id="rId5"/>
    <p:sldLayoutId id="2147483698" r:id="rId6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441325" indent="-441325" algn="l" rtl="0" eaLnBrk="1" fontAlgn="base" hangingPunct="1">
        <a:lnSpc>
          <a:spcPct val="100000"/>
        </a:lnSpc>
        <a:spcBef>
          <a:spcPct val="20000"/>
        </a:spcBef>
        <a:spcAft>
          <a:spcPct val="0"/>
        </a:spcAft>
        <a:buSzPct val="10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803275" indent="-361950" algn="l" rtl="0" eaLnBrk="1" fontAlgn="base" hangingPunct="1">
        <a:lnSpc>
          <a:spcPct val="100000"/>
        </a:lnSpc>
        <a:spcBef>
          <a:spcPct val="20000"/>
        </a:spcBef>
        <a:spcAft>
          <a:spcPct val="0"/>
        </a:spcAft>
        <a:buSzPct val="10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66813" indent="-363538" algn="l" rtl="0" eaLnBrk="1" fontAlgn="base" hangingPunct="1">
        <a:lnSpc>
          <a:spcPct val="100000"/>
        </a:lnSpc>
        <a:spcBef>
          <a:spcPct val="20000"/>
        </a:spcBef>
        <a:spcAft>
          <a:spcPct val="0"/>
        </a:spcAft>
        <a:buSzPct val="10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763" indent="-361950" algn="l" rtl="0" eaLnBrk="1" fontAlgn="base" hangingPunct="1">
        <a:lnSpc>
          <a:spcPct val="100000"/>
        </a:lnSpc>
        <a:spcBef>
          <a:spcPct val="20000"/>
        </a:spcBef>
        <a:spcAft>
          <a:spcPct val="0"/>
        </a:spcAft>
        <a:buSzPct val="10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76425" indent="-347663" algn="l" rtl="0" eaLnBrk="1" fontAlgn="base" hangingPunct="1">
        <a:lnSpc>
          <a:spcPct val="100000"/>
        </a:lnSpc>
        <a:spcBef>
          <a:spcPct val="20000"/>
        </a:spcBef>
        <a:spcAft>
          <a:spcPct val="0"/>
        </a:spcAft>
        <a:buSzPct val="10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5.xml"/><Relationship Id="rId2" Type="http://schemas.openxmlformats.org/officeDocument/2006/relationships/diagramData" Target="../diagrams/data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4" Type="http://schemas.openxmlformats.org/officeDocument/2006/relationships/diagramLayout" Target="../diagrams/layout6.xml"/><Relationship Id="rId5" Type="http://schemas.openxmlformats.org/officeDocument/2006/relationships/diagramQuickStyle" Target="../diagrams/quickStyle6.xml"/><Relationship Id="rId6" Type="http://schemas.openxmlformats.org/officeDocument/2006/relationships/diagramColors" Target="../diagrams/colors6.xml"/><Relationship Id="rId7" Type="http://schemas.microsoft.com/office/2007/relationships/diagramDrawing" Target="../diagrams/drawing6.xm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1" Type="http://schemas.openxmlformats.org/officeDocument/2006/relationships/slideLayout" Target="../slideLayouts/slideLayout5.xml"/><Relationship Id="rId2" Type="http://schemas.openxmlformats.org/officeDocument/2006/relationships/diagramData" Target="../diagrams/data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5.xml"/><Relationship Id="rId2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4" Type="http://schemas.openxmlformats.org/officeDocument/2006/relationships/diagramQuickStyle" Target="../diagrams/quickStyle8.xml"/><Relationship Id="rId5" Type="http://schemas.openxmlformats.org/officeDocument/2006/relationships/diagramColors" Target="../diagrams/colors8.xml"/><Relationship Id="rId6" Type="http://schemas.microsoft.com/office/2007/relationships/diagramDrawing" Target="../diagrams/drawing8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4" Type="http://schemas.openxmlformats.org/officeDocument/2006/relationships/diagramQuickStyle" Target="../diagrams/quickStyle9.xml"/><Relationship Id="rId5" Type="http://schemas.openxmlformats.org/officeDocument/2006/relationships/diagramColors" Target="../diagrams/colors9.xml"/><Relationship Id="rId6" Type="http://schemas.microsoft.com/office/2007/relationships/diagramDrawing" Target="../diagrams/drawing9.xml"/><Relationship Id="rId1" Type="http://schemas.openxmlformats.org/officeDocument/2006/relationships/slideLayout" Target="../slideLayouts/slideLayout5.xml"/><Relationship Id="rId2" Type="http://schemas.openxmlformats.org/officeDocument/2006/relationships/diagramData" Target="../diagrams/data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5.xml"/><Relationship Id="rId2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5.xml"/><Relationship Id="rId2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5.xml"/><Relationship Id="rId2" Type="http://schemas.openxmlformats.org/officeDocument/2006/relationships/diagramData" Target="../diagrams/data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87624" y="2204864"/>
            <a:ext cx="6408712" cy="1368151"/>
          </a:xfrm>
        </p:spPr>
        <p:txBody>
          <a:bodyPr/>
          <a:lstStyle/>
          <a:p>
            <a:r>
              <a:rPr lang="hu-HU" b="1" dirty="0"/>
              <a:t>A </a:t>
            </a:r>
            <a:r>
              <a:rPr lang="hu-HU" b="1" dirty="0" smtClean="0"/>
              <a:t>KŐBÁNYAI BÉRLAKÁS </a:t>
            </a:r>
            <a:r>
              <a:rPr lang="hu-HU" b="1" dirty="0"/>
              <a:t>HELYZET</a:t>
            </a:r>
            <a:r>
              <a:rPr lang="hu-HU" dirty="0"/>
              <a:t/>
            </a:r>
            <a:br>
              <a:rPr lang="hu-HU" dirty="0"/>
            </a:br>
            <a:r>
              <a:rPr lang="hu-HU" i="1" dirty="0"/>
              <a:t>az önkormányzati tulajdonú ingatlanok jövője </a:t>
            </a:r>
            <a:br>
              <a:rPr lang="hu-HU" i="1" dirty="0"/>
            </a:br>
            <a:r>
              <a:rPr lang="hu-HU" i="1" dirty="0"/>
              <a:t>a Hős és a Bihari utcában </a:t>
            </a:r>
          </a:p>
        </p:txBody>
      </p:sp>
    </p:spTree>
    <p:extLst>
      <p:ext uri="{BB962C8B-B14F-4D97-AF65-F5344CB8AC3E}">
        <p14:creationId xmlns:p14="http://schemas.microsoft.com/office/powerpoint/2010/main" val="114774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u-HU" b="1" dirty="0"/>
              <a:t>HOGYAN SEGÍTI A BAJBA JUTOTT BÉRLŐIT A KERÜLET?</a:t>
            </a:r>
            <a:br>
              <a:rPr lang="hu-HU" b="1" dirty="0"/>
            </a:br>
            <a:endParaRPr lang="hu-HU" b="1" dirty="0"/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647017"/>
              </p:ext>
            </p:extLst>
          </p:nvPr>
        </p:nvGraphicFramePr>
        <p:xfrm>
          <a:off x="500063" y="1412875"/>
          <a:ext cx="8358187" cy="4945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0034" y="644692"/>
            <a:ext cx="8358246" cy="1056116"/>
          </a:xfrm>
        </p:spPr>
        <p:txBody>
          <a:bodyPr/>
          <a:lstStyle/>
          <a:p>
            <a:pPr algn="r"/>
            <a:r>
              <a:rPr lang="hu-HU" b="1" dirty="0"/>
              <a:t>MILYEN OKOK VEZETNEK A </a:t>
            </a:r>
            <a:r>
              <a:rPr lang="hu-HU" b="1" dirty="0" smtClean="0"/>
              <a:t>BÉRLETI JOGVISZONY MEGSZŰNÉSÉHEZ?</a:t>
            </a:r>
            <a:r>
              <a:rPr lang="hu-HU" b="1" dirty="0"/>
              <a:t/>
            </a:r>
            <a:br>
              <a:rPr lang="hu-HU" b="1" dirty="0"/>
            </a:br>
            <a:r>
              <a:rPr lang="hu-HU" b="1" dirty="0"/>
              <a:t>(Az önkormányzat jogszabályi kötelezettségei)</a:t>
            </a:r>
            <a:br>
              <a:rPr lang="hu-HU" b="1" dirty="0"/>
            </a:br>
            <a:endParaRPr lang="hu-HU" b="1" dirty="0"/>
          </a:p>
        </p:txBody>
      </p:sp>
      <p:graphicFrame>
        <p:nvGraphicFramePr>
          <p:cNvPr id="6" name="Tartalom helye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101941"/>
              </p:ext>
            </p:extLst>
          </p:nvPr>
        </p:nvGraphicFramePr>
        <p:xfrm>
          <a:off x="500063" y="1412875"/>
          <a:ext cx="8358187" cy="4945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Végrehajtások 2017-ben</a:t>
            </a:r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8061331"/>
              </p:ext>
            </p:extLst>
          </p:nvPr>
        </p:nvGraphicFramePr>
        <p:xfrm>
          <a:off x="500063" y="1412875"/>
          <a:ext cx="8358187" cy="4945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9548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sz="2800" b="1" dirty="0"/>
              <a:t>HOGYAN BÁNIK SOK LAKÓ A KERÜLET TULAJDONÁVAL?</a:t>
            </a:r>
            <a:br>
              <a:rPr lang="hu-HU" sz="2800" b="1" dirty="0"/>
            </a:b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141646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:\2015\Kőbánya\április\Háttérbeszélgetés anyagai\VH képek vegyesen\003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931" y="0"/>
            <a:ext cx="9144931" cy="6858000"/>
          </a:xfrm>
          <a:prstGeom prst="rect">
            <a:avLst/>
          </a:prstGeom>
          <a:noFill/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0" y="6089915"/>
            <a:ext cx="9144000" cy="768085"/>
          </a:xfrm>
          <a:prstGeom prst="rect">
            <a:avLst/>
          </a:prstGeom>
          <a:solidFill>
            <a:schemeClr val="accent5">
              <a:alpha val="75000"/>
            </a:schemeClr>
          </a:solidFill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EGY ÁTLAGOS</a:t>
            </a:r>
            <a:r>
              <a:rPr kumimoji="0" lang="hu-HU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LAKÁS, A KILAKOLTATÁS UTÁN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6646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:\2015\Kőbánya\április\Háttérbeszélgetés anyagai\VH képek vegyesen\Harmat u. 5. fszt. 5. 00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930" cy="6858000"/>
          </a:xfrm>
          <a:prstGeom prst="rect">
            <a:avLst/>
          </a:prstGeom>
          <a:noFill/>
        </p:spPr>
      </p:pic>
      <p:sp>
        <p:nvSpPr>
          <p:cNvPr id="3" name="Cím 1"/>
          <p:cNvSpPr txBox="1">
            <a:spLocks/>
          </p:cNvSpPr>
          <p:nvPr/>
        </p:nvSpPr>
        <p:spPr>
          <a:xfrm>
            <a:off x="0" y="6089915"/>
            <a:ext cx="9144000" cy="768085"/>
          </a:xfrm>
          <a:prstGeom prst="rect">
            <a:avLst/>
          </a:prstGeom>
          <a:solidFill>
            <a:schemeClr val="accent5">
              <a:alpha val="75000"/>
            </a:schemeClr>
          </a:solidFill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EGY ÁTLAGOS</a:t>
            </a:r>
            <a:r>
              <a:rPr kumimoji="0" lang="hu-HU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LAKÁS, A KILAKOLTATÁS UTÁN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Y:\2015\Kőbánya\április\Háttérbeszélgetés anyagai\VH képek vegyesen\Sírkert u. 27. fszt. 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930" cy="6858000"/>
          </a:xfrm>
          <a:prstGeom prst="rect">
            <a:avLst/>
          </a:prstGeom>
          <a:noFill/>
        </p:spPr>
      </p:pic>
      <p:sp>
        <p:nvSpPr>
          <p:cNvPr id="3" name="Cím 1"/>
          <p:cNvSpPr txBox="1">
            <a:spLocks/>
          </p:cNvSpPr>
          <p:nvPr/>
        </p:nvSpPr>
        <p:spPr>
          <a:xfrm>
            <a:off x="0" y="6089915"/>
            <a:ext cx="9144000" cy="768085"/>
          </a:xfrm>
          <a:prstGeom prst="rect">
            <a:avLst/>
          </a:prstGeom>
          <a:solidFill>
            <a:schemeClr val="accent5">
              <a:alpha val="75000"/>
            </a:schemeClr>
          </a:solidFill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KONYHÁT</a:t>
            </a:r>
            <a:r>
              <a:rPr kumimoji="0" lang="hu-HU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IS TELJESEN TÖNKRETETTÉK – HOGY NE LAKHASSON OTT MÁS RÁSZORULÓ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u-HU" b="1" dirty="0"/>
              <a:t>ÖSSZEGZÉS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0034" y="1028734"/>
            <a:ext cx="8358246" cy="5089200"/>
          </a:xfrm>
        </p:spPr>
        <p:txBody>
          <a:bodyPr/>
          <a:lstStyle/>
          <a:p>
            <a:r>
              <a:rPr lang="hu-HU" sz="2200" dirty="0" smtClean="0">
                <a:solidFill>
                  <a:schemeClr val="tx1"/>
                </a:solidFill>
              </a:rPr>
              <a:t>A </a:t>
            </a:r>
            <a:r>
              <a:rPr lang="hu-HU" sz="2200" dirty="0">
                <a:solidFill>
                  <a:schemeClr val="tx1"/>
                </a:solidFill>
              </a:rPr>
              <a:t>bérlők 90 százalékával nincs probléma. </a:t>
            </a:r>
            <a:endParaRPr lang="hu-HU" sz="2200" dirty="0" smtClean="0">
              <a:solidFill>
                <a:schemeClr val="tx1"/>
              </a:solidFill>
            </a:endParaRPr>
          </a:p>
          <a:p>
            <a:r>
              <a:rPr lang="hu-HU" sz="2200" dirty="0" smtClean="0">
                <a:solidFill>
                  <a:schemeClr val="tx1"/>
                </a:solidFill>
              </a:rPr>
              <a:t>10 évre kizárja magát az önkormányzati bérlakás-programból, aki nem tartja be a jogszabályokat. </a:t>
            </a:r>
          </a:p>
          <a:p>
            <a:r>
              <a:rPr lang="hu-HU" sz="2200" dirty="0" smtClean="0">
                <a:solidFill>
                  <a:schemeClr val="tx1"/>
                </a:solidFill>
              </a:rPr>
              <a:t>A </a:t>
            </a:r>
            <a:r>
              <a:rPr lang="hu-HU" sz="2200" dirty="0">
                <a:solidFill>
                  <a:schemeClr val="tx1"/>
                </a:solidFill>
              </a:rPr>
              <a:t>szociális rászorultság nem azt jelenti, hogy élethosszig jár a kedvezményes lakhatás. </a:t>
            </a:r>
          </a:p>
          <a:p>
            <a:r>
              <a:rPr lang="hu-HU" sz="2200" dirty="0">
                <a:solidFill>
                  <a:schemeClr val="tx1"/>
                </a:solidFill>
              </a:rPr>
              <a:t>Az önkormányzatnak kötelessége a rábízott vagyon óvása, a többség érdekeinek szem előtt tartása, a törvénytisztelő lakóközösségek védelme</a:t>
            </a:r>
            <a:r>
              <a:rPr lang="hu-HU" sz="2200" dirty="0" smtClean="0">
                <a:solidFill>
                  <a:schemeClr val="tx1"/>
                </a:solidFill>
              </a:rPr>
              <a:t>.</a:t>
            </a:r>
            <a:endParaRPr lang="hu-HU" sz="2200" dirty="0">
              <a:solidFill>
                <a:schemeClr val="tx1"/>
              </a:solidFill>
            </a:endParaRPr>
          </a:p>
          <a:p>
            <a:r>
              <a:rPr lang="hu-HU" sz="2200" dirty="0">
                <a:solidFill>
                  <a:schemeClr val="tx1"/>
                </a:solidFill>
              </a:rPr>
              <a:t>Van szívünk, de az önkormányzat kötelessége jogszerűen eljárni. </a:t>
            </a:r>
            <a:r>
              <a:rPr lang="hu-HU" sz="2200" dirty="0" smtClean="0">
                <a:solidFill>
                  <a:schemeClr val="tx1"/>
                </a:solidFill>
              </a:rPr>
              <a:t>Aki nem tartja be a jogszabályokat, az kockáztatja, hogy elveszíti a lakhatását. </a:t>
            </a:r>
            <a:endParaRPr lang="hu-HU" sz="2200" dirty="0">
              <a:solidFill>
                <a:schemeClr val="tx1"/>
              </a:solidFill>
            </a:endParaRPr>
          </a:p>
          <a:p>
            <a:r>
              <a:rPr lang="hu-HU" sz="2200" dirty="0">
                <a:solidFill>
                  <a:schemeClr val="tx1"/>
                </a:solidFill>
              </a:rPr>
              <a:t>Személyiségi okok miatt a kerület nem indokolhatja meg a nyilvánosság előtt az egyébként jogszerű döntését. </a:t>
            </a:r>
          </a:p>
          <a:p>
            <a:r>
              <a:rPr lang="hu-HU" sz="2200" dirty="0">
                <a:solidFill>
                  <a:schemeClr val="tx1"/>
                </a:solidFill>
              </a:rPr>
              <a:t>Az önkormányzat szociálisan </a:t>
            </a:r>
            <a:r>
              <a:rPr lang="hu-HU" sz="2200" dirty="0" smtClean="0">
                <a:solidFill>
                  <a:schemeClr val="tx1"/>
                </a:solidFill>
              </a:rPr>
              <a:t>érzékeny </a:t>
            </a:r>
            <a:r>
              <a:rPr lang="hu-HU" sz="2200" dirty="0">
                <a:solidFill>
                  <a:schemeClr val="tx1"/>
                </a:solidFill>
              </a:rPr>
              <a:t>és egyedi megoldásokat keres minden problémára. </a:t>
            </a:r>
            <a:endParaRPr lang="hu-HU" sz="2200" dirty="0" smtClean="0">
              <a:solidFill>
                <a:schemeClr val="tx1"/>
              </a:solidFill>
            </a:endParaRPr>
          </a:p>
          <a:p>
            <a:endParaRPr lang="hu-HU" sz="21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hu-HU" sz="2000" dirty="0">
              <a:solidFill>
                <a:schemeClr val="tx1"/>
              </a:solidFill>
            </a:endParaRPr>
          </a:p>
          <a:p>
            <a:endParaRPr lang="hu-HU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sz="2800" b="1" dirty="0"/>
              <a:t>A HŐS </a:t>
            </a:r>
            <a:r>
              <a:rPr lang="hu-HU" sz="2800" b="1" dirty="0" smtClean="0"/>
              <a:t>UTCAI ÉS </a:t>
            </a:r>
            <a:r>
              <a:rPr lang="hu-HU" sz="2800" b="1" dirty="0"/>
              <a:t>A BIHARI </a:t>
            </a:r>
            <a:r>
              <a:rPr lang="hu-HU" sz="2800" b="1" dirty="0" smtClean="0"/>
              <a:t>UTCAI ÖNKORMÁNYZATI </a:t>
            </a:r>
            <a:r>
              <a:rPr lang="hu-HU" sz="2800" b="1" dirty="0"/>
              <a:t>INGATLANOK </a:t>
            </a: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375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358246" cy="768085"/>
          </a:xfrm>
        </p:spPr>
        <p:txBody>
          <a:bodyPr/>
          <a:lstStyle/>
          <a:p>
            <a:r>
              <a:rPr lang="hu-HU" dirty="0"/>
              <a:t>Hiába volt a 700 millió forintos komfortosítás, ha </a:t>
            </a:r>
            <a:r>
              <a:rPr lang="hu-HU" dirty="0" smtClean="0"/>
              <a:t>az épület életveszélyes maradt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" b="23231"/>
          <a:stretch/>
        </p:blipFill>
        <p:spPr>
          <a:xfrm>
            <a:off x="444877" y="1412776"/>
            <a:ext cx="8254246" cy="4680520"/>
          </a:xfrm>
        </p:spPr>
      </p:pic>
    </p:spTree>
    <p:extLst>
      <p:ext uri="{BB962C8B-B14F-4D97-AF65-F5344CB8AC3E}">
        <p14:creationId xmlns:p14="http://schemas.microsoft.com/office/powerpoint/2010/main" val="165420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644692"/>
            <a:ext cx="8246720" cy="768085"/>
          </a:xfrm>
        </p:spPr>
        <p:txBody>
          <a:bodyPr/>
          <a:lstStyle/>
          <a:p>
            <a:r>
              <a:rPr lang="hu-HU" dirty="0"/>
              <a:t>KŐBÁNYA LAKÁSÁLLOMÁNYA (2017. december 31.)</a:t>
            </a:r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7279717"/>
              </p:ext>
            </p:extLst>
          </p:nvPr>
        </p:nvGraphicFramePr>
        <p:xfrm>
          <a:off x="500063" y="1412875"/>
          <a:ext cx="8358187" cy="4945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Hatszög 4"/>
          <p:cNvSpPr/>
          <p:nvPr/>
        </p:nvSpPr>
        <p:spPr>
          <a:xfrm>
            <a:off x="7556675" y="1844824"/>
            <a:ext cx="1674985" cy="338437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3350" tIns="133350" rIns="133350" bIns="133350" numCol="1" spcCol="1270" anchor="ctr" anchorCtr="0">
            <a:noAutofit/>
          </a:bodyPr>
          <a:lstStyle/>
          <a:p>
            <a:pPr lvl="0" defTabSz="1555750">
              <a:spcBef>
                <a:spcPct val="0"/>
              </a:spcBef>
              <a:spcAft>
                <a:spcPct val="35000"/>
              </a:spcAft>
            </a:pPr>
            <a:r>
              <a:rPr lang="hu-HU" kern="1200" dirty="0">
                <a:solidFill>
                  <a:srgbClr val="FF0000"/>
                </a:solidFill>
                <a:latin typeface="+mj-lt"/>
                <a:ea typeface="Abadi MT Condensed Light" charset="0"/>
                <a:cs typeface="Abadi MT Condensed Light" charset="0"/>
              </a:rPr>
              <a:t>Ezek nincsenek lakható állapotban,  többségük elbontásra váró épületekben található, vagy teljesen lelakott!</a:t>
            </a:r>
          </a:p>
        </p:txBody>
      </p:sp>
      <p:cxnSp>
        <p:nvCxnSpPr>
          <p:cNvPr id="8" name="Egyenes összekötő 7"/>
          <p:cNvCxnSpPr/>
          <p:nvPr/>
        </p:nvCxnSpPr>
        <p:spPr>
          <a:xfrm>
            <a:off x="7556675" y="1844824"/>
            <a:ext cx="543717" cy="28803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946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358246" cy="768085"/>
          </a:xfrm>
        </p:spPr>
        <p:txBody>
          <a:bodyPr/>
          <a:lstStyle/>
          <a:p>
            <a:r>
              <a:rPr lang="hu-HU" dirty="0"/>
              <a:t>A Hős és a Bihari utcában emberhez nem méltó állapotok alakultak ki</a:t>
            </a:r>
          </a:p>
        </p:txBody>
      </p:sp>
      <p:graphicFrame>
        <p:nvGraphicFramePr>
          <p:cNvPr id="5" name="Tartalom helye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5246317"/>
              </p:ext>
            </p:extLst>
          </p:nvPr>
        </p:nvGraphicFramePr>
        <p:xfrm>
          <a:off x="500063" y="1412875"/>
          <a:ext cx="8358187" cy="4945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5010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Szélmalomharc az áldatlan állapotokkal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0034" y="1268761"/>
            <a:ext cx="8358246" cy="5089200"/>
          </a:xfrm>
        </p:spPr>
        <p:txBody>
          <a:bodyPr/>
          <a:lstStyle/>
          <a:p>
            <a:pPr algn="just"/>
            <a:r>
              <a:rPr lang="hu-HU" sz="2400" dirty="0">
                <a:solidFill>
                  <a:schemeClr val="tx1"/>
                </a:solidFill>
              </a:rPr>
              <a:t>A Hős utca 15/A és B környékén uralkodó élhetetlen és áldatlan állapotok felszámolásáért évek óta küzd az önkormányzat. Tavaly 25 millió forintba került csak a szemét eltakarítása és a talajcsere. </a:t>
            </a:r>
          </a:p>
          <a:p>
            <a:pPr algn="just"/>
            <a:r>
              <a:rPr lang="hu-HU" sz="2400" dirty="0">
                <a:solidFill>
                  <a:schemeClr val="tx1"/>
                </a:solidFill>
              </a:rPr>
              <a:t>A kormány 2017 decemberében </a:t>
            </a:r>
            <a:r>
              <a:rPr lang="hu-HU" sz="2400" dirty="0" smtClean="0">
                <a:solidFill>
                  <a:schemeClr val="tx1"/>
                </a:solidFill>
              </a:rPr>
              <a:t>biztosított </a:t>
            </a:r>
            <a:r>
              <a:rPr lang="hu-HU" sz="2400" dirty="0">
                <a:solidFill>
                  <a:schemeClr val="tx1"/>
                </a:solidFill>
              </a:rPr>
              <a:t>a </a:t>
            </a:r>
            <a:r>
              <a:rPr lang="hu-HU" sz="2400" dirty="0" err="1">
                <a:solidFill>
                  <a:schemeClr val="tx1"/>
                </a:solidFill>
              </a:rPr>
              <a:t>szegregátum</a:t>
            </a:r>
            <a:r>
              <a:rPr lang="hu-HU" sz="2400" dirty="0">
                <a:solidFill>
                  <a:schemeClr val="tx1"/>
                </a:solidFill>
              </a:rPr>
              <a:t> felszámolásához </a:t>
            </a:r>
            <a:r>
              <a:rPr lang="hu-HU" sz="2400" dirty="0" smtClean="0">
                <a:solidFill>
                  <a:schemeClr val="tx1"/>
                </a:solidFill>
              </a:rPr>
              <a:t>2,1 </a:t>
            </a:r>
            <a:r>
              <a:rPr lang="hu-HU" sz="2400" dirty="0">
                <a:solidFill>
                  <a:schemeClr val="tx1"/>
                </a:solidFill>
              </a:rPr>
              <a:t>milliárd forintot. </a:t>
            </a:r>
          </a:p>
          <a:p>
            <a:pPr algn="just"/>
            <a:r>
              <a:rPr lang="hu-HU" sz="2400" dirty="0" smtClean="0">
                <a:solidFill>
                  <a:schemeClr val="tx1"/>
                </a:solidFill>
              </a:rPr>
              <a:t>Ide nem TEK-edző központ épül! Egy kisvárosnyi embernek nincs sportolási lehetősége a környéken.</a:t>
            </a:r>
            <a:endParaRPr lang="hu-HU" sz="2400" dirty="0">
              <a:solidFill>
                <a:schemeClr val="tx1"/>
              </a:solidFill>
            </a:endParaRPr>
          </a:p>
          <a:p>
            <a:pPr algn="just"/>
            <a:r>
              <a:rPr lang="hu-HU" sz="2400" dirty="0">
                <a:solidFill>
                  <a:schemeClr val="tx1"/>
                </a:solidFill>
              </a:rPr>
              <a:t>Az önkormányzat célja, hogy a támogatási összeg minél szélesebb felhasználási lehetőséget biztosítson az itt élők sorsának megnyugtató rendezéséhez. </a:t>
            </a:r>
          </a:p>
          <a:p>
            <a:pPr algn="just"/>
            <a:r>
              <a:rPr lang="hu-HU" sz="2400" dirty="0" smtClean="0">
                <a:solidFill>
                  <a:schemeClr val="tx1"/>
                </a:solidFill>
              </a:rPr>
              <a:t>Az </a:t>
            </a:r>
            <a:r>
              <a:rPr lang="hu-HU" sz="2400" dirty="0">
                <a:solidFill>
                  <a:schemeClr val="tx1"/>
                </a:solidFill>
              </a:rPr>
              <a:t>önkormányzat </a:t>
            </a:r>
            <a:r>
              <a:rPr lang="hu-HU" sz="2400" dirty="0" smtClean="0">
                <a:solidFill>
                  <a:schemeClr val="tx1"/>
                </a:solidFill>
              </a:rPr>
              <a:t>már megkezdte a </a:t>
            </a:r>
            <a:r>
              <a:rPr lang="hu-HU" sz="2400" dirty="0">
                <a:solidFill>
                  <a:schemeClr val="tx1"/>
                </a:solidFill>
              </a:rPr>
              <a:t>konzultációt a Hős utcai lakókkal. A kerület minden esetet egyedileg vizsgál </a:t>
            </a:r>
            <a:r>
              <a:rPr lang="hu-HU" sz="2400" dirty="0" smtClean="0">
                <a:solidFill>
                  <a:schemeClr val="tx1"/>
                </a:solidFill>
              </a:rPr>
              <a:t>meg.</a:t>
            </a:r>
            <a:endParaRPr lang="hu-HU" sz="2400" dirty="0"/>
          </a:p>
          <a:p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44340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Bihari </a:t>
            </a:r>
            <a:r>
              <a:rPr lang="hu-HU" dirty="0" smtClean="0"/>
              <a:t>utcai ház </a:t>
            </a:r>
            <a:r>
              <a:rPr lang="hu-HU" dirty="0"/>
              <a:t>életveszélyes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47675" y="1412777"/>
            <a:ext cx="8410605" cy="4945183"/>
          </a:xfrm>
        </p:spPr>
        <p:txBody>
          <a:bodyPr/>
          <a:lstStyle/>
          <a:p>
            <a:pPr algn="just"/>
            <a:r>
              <a:rPr lang="hu-HU" sz="2400" dirty="0">
                <a:solidFill>
                  <a:schemeClr val="tx1"/>
                </a:solidFill>
              </a:rPr>
              <a:t>Az önkormányzathoz évek óta érkeznek panaszok a Bihari utcában uralkodó közegészségügyi állapotok és az egész környéket sújtó közbiztonsági problémák miatt.</a:t>
            </a:r>
          </a:p>
          <a:p>
            <a:pPr marL="0" indent="0" algn="just">
              <a:buNone/>
            </a:pPr>
            <a:endParaRPr lang="hu-HU" sz="2400" dirty="0">
              <a:solidFill>
                <a:schemeClr val="tx1"/>
              </a:solidFill>
            </a:endParaRPr>
          </a:p>
          <a:p>
            <a:pPr algn="just"/>
            <a:r>
              <a:rPr lang="hu-HU" sz="2400" dirty="0">
                <a:solidFill>
                  <a:schemeClr val="tx1"/>
                </a:solidFill>
              </a:rPr>
              <a:t>A teljesen lelakott, illetve életveszélyessé vált házat mindenképpen le kell bontani, és ez jelenthet megoldást a törvényen kívüli életmódra berendezkedett csoportok felszámolására is.</a:t>
            </a:r>
          </a:p>
          <a:p>
            <a:pPr marL="0" indent="0" algn="just">
              <a:buNone/>
            </a:pPr>
            <a:endParaRPr lang="hu-HU" sz="2400" dirty="0">
              <a:solidFill>
                <a:schemeClr val="tx1"/>
              </a:solidFill>
            </a:endParaRPr>
          </a:p>
          <a:p>
            <a:pPr algn="just"/>
            <a:r>
              <a:rPr lang="hu-HU" sz="2400" dirty="0">
                <a:solidFill>
                  <a:schemeClr val="tx1"/>
                </a:solidFill>
              </a:rPr>
              <a:t>A sokat idézett, 700 millió forintos </a:t>
            </a:r>
            <a:r>
              <a:rPr lang="hu-HU" sz="2400" dirty="0" smtClean="0">
                <a:solidFill>
                  <a:schemeClr val="tx1"/>
                </a:solidFill>
              </a:rPr>
              <a:t>belső munkálatok során komfortosították </a:t>
            </a:r>
            <a:r>
              <a:rPr lang="hu-HU" sz="2400" dirty="0">
                <a:solidFill>
                  <a:schemeClr val="tx1"/>
                </a:solidFill>
              </a:rPr>
              <a:t>a lakásokat, de a ház statikai </a:t>
            </a:r>
            <a:r>
              <a:rPr lang="hu-HU" sz="2400" dirty="0" smtClean="0">
                <a:solidFill>
                  <a:schemeClr val="tx1"/>
                </a:solidFill>
              </a:rPr>
              <a:t>problémáit nem oldották meg. </a:t>
            </a:r>
          </a:p>
          <a:p>
            <a:pPr algn="just"/>
            <a:endParaRPr lang="hu-HU" sz="1800" dirty="0">
              <a:solidFill>
                <a:schemeClr val="tx1"/>
              </a:solidFill>
            </a:endParaRPr>
          </a:p>
          <a:p>
            <a:pPr algn="just"/>
            <a:endParaRPr lang="hu-HU" sz="1800" dirty="0"/>
          </a:p>
          <a:p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311851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BÉRBEADÁS ELŐTT AZ ÖNKORMÁNYZAT FELÚJÍTJA AZ INGATLANOKAT</a:t>
            </a:r>
            <a:endParaRPr lang="hu-HU" dirty="0"/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7485305"/>
              </p:ext>
            </p:extLst>
          </p:nvPr>
        </p:nvGraphicFramePr>
        <p:xfrm>
          <a:off x="500063" y="1412875"/>
          <a:ext cx="8358187" cy="4945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1912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75641" y="4797152"/>
            <a:ext cx="7842038" cy="3243886"/>
          </a:xfrm>
        </p:spPr>
        <p:txBody>
          <a:bodyPr/>
          <a:lstStyle/>
          <a:p>
            <a:pPr marL="0" indent="0" algn="just">
              <a:spcBef>
                <a:spcPct val="0"/>
              </a:spcBef>
              <a:spcAft>
                <a:spcPct val="0"/>
              </a:spcAft>
              <a:buNone/>
            </a:pPr>
            <a:r>
              <a:rPr lang="hu-HU" sz="1800" dirty="0">
                <a:solidFill>
                  <a:schemeClr val="tx1"/>
                </a:solidFill>
                <a:latin typeface="Arial" charset="0"/>
                <a:cs typeface="Arial" charset="0"/>
              </a:rPr>
              <a:t>Az önkormányzat mindenkinek egyedi megoldásokat ajánl a problémájára, de ehhez kompromisszumokra van szükség a bérlő részéről is. </a:t>
            </a:r>
            <a:endParaRPr lang="hu-HU" sz="18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  <a:buNone/>
            </a:pPr>
            <a:endParaRPr lang="hu-HU" sz="1800" b="1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  <a:buNone/>
            </a:pPr>
            <a:r>
              <a:rPr lang="hu-HU" sz="18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A JOGSZABÁLYI KÖTÖTTSÉGEK MIATT NEM VEZET EREDMÉNYRE A NYOMÁSGYAKORLÁS A MÉDIA ÉS A CIVIL SZERVEZETEK RÉSZÉRŐL.</a:t>
            </a:r>
            <a:endParaRPr lang="hu-HU" sz="1800" b="1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just"/>
            <a:endParaRPr lang="hu-HU" sz="2400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0034" y="260648"/>
            <a:ext cx="8358246" cy="768085"/>
          </a:xfrm>
        </p:spPr>
        <p:txBody>
          <a:bodyPr/>
          <a:lstStyle/>
          <a:p>
            <a:pPr algn="r"/>
            <a:r>
              <a:rPr lang="hu-HU" dirty="0"/>
              <a:t>A CIVIL SEGÍTŐKNEK ÉS A MÉDIÁNAK IS VAN </a:t>
            </a:r>
            <a:r>
              <a:rPr lang="hu-HU" dirty="0" smtClean="0"/>
              <a:t>FELELŐSSÉGE</a:t>
            </a:r>
            <a:endParaRPr lang="hu-HU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4DDD2974-A40D-4A1D-8A05-5A83235C3273}"/>
              </a:ext>
            </a:extLst>
          </p:cNvPr>
          <p:cNvSpPr txBox="1"/>
          <p:nvPr/>
        </p:nvSpPr>
        <p:spPr>
          <a:xfrm>
            <a:off x="490906" y="1140038"/>
            <a:ext cx="79267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/>
              <a:t>Az „érdekvédő szervezetek” időnként félrevezetik a lakókat. Egy Bihari úton élő, gyermekét egyedül nevelő édesanya azért zárta ki magát 10 évre a bérlakás programból, mert nem költözött ki a lejárt szerződése ellenére, miközben egy civil szervezet tanácsára  – és a kiemelt médiaérdeklődés miatt - nem fogadta el a felkínált cserelakást, amelyet az önkormányzat felújítva adott volna át használatra. 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712CE116-B3DB-4F56-A6EE-30E6C45829D5}"/>
              </a:ext>
            </a:extLst>
          </p:cNvPr>
          <p:cNvSpPr txBox="1"/>
          <p:nvPr/>
        </p:nvSpPr>
        <p:spPr>
          <a:xfrm>
            <a:off x="497278" y="3369669"/>
            <a:ext cx="8035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/>
              <a:t>Egy másik érintett hölgy korábban írásban kétszer is elutasította az önkormányzat által felajánlott segítséget, mondván: megoldja a lakhatását, mire lejár majd a szerződés – mégsem költözött ki.</a:t>
            </a:r>
          </a:p>
        </p:txBody>
      </p:sp>
    </p:spTree>
    <p:extLst>
      <p:ext uri="{BB962C8B-B14F-4D97-AF65-F5344CB8AC3E}">
        <p14:creationId xmlns:p14="http://schemas.microsoft.com/office/powerpoint/2010/main" val="366368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65141" y="5445224"/>
            <a:ext cx="5171546" cy="107721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hu-HU" sz="1600" b="1" dirty="0">
                <a:solidFill>
                  <a:schemeClr val="bg1"/>
                </a:solidFill>
              </a:rPr>
              <a:t>1102 Budapest, Szent László tér 29.</a:t>
            </a:r>
          </a:p>
          <a:p>
            <a:r>
              <a:rPr lang="hu-HU" sz="1600" b="1" dirty="0">
                <a:solidFill>
                  <a:schemeClr val="bg1"/>
                </a:solidFill>
              </a:rPr>
              <a:t>Levélcím: 1475 Budapest, Pf. 35.</a:t>
            </a:r>
          </a:p>
          <a:p>
            <a:r>
              <a:rPr lang="hu-HU" sz="1600" b="1" dirty="0">
                <a:solidFill>
                  <a:schemeClr val="bg1"/>
                </a:solidFill>
              </a:rPr>
              <a:t>Tel.: +36 1 433 </a:t>
            </a:r>
            <a:r>
              <a:rPr lang="hu-HU" sz="1600" b="1" dirty="0" smtClean="0">
                <a:solidFill>
                  <a:schemeClr val="bg1"/>
                </a:solidFill>
              </a:rPr>
              <a:t>8100, </a:t>
            </a:r>
            <a:r>
              <a:rPr lang="hu-HU" sz="1600" b="1" dirty="0">
                <a:solidFill>
                  <a:schemeClr val="bg1"/>
                </a:solidFill>
              </a:rPr>
              <a:t>Fax: +36 1 433 8221</a:t>
            </a:r>
          </a:p>
          <a:p>
            <a:r>
              <a:rPr lang="hu-HU" sz="1600" b="1" dirty="0" err="1">
                <a:solidFill>
                  <a:schemeClr val="bg1"/>
                </a:solidFill>
              </a:rPr>
              <a:t>www.kobanya.hu</a:t>
            </a:r>
            <a:endParaRPr lang="hu-HU" sz="16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60485">
            <a:off x="-139813" y="-727645"/>
            <a:ext cx="1584176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2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8214230" cy="768085"/>
          </a:xfrm>
        </p:spPr>
        <p:txBody>
          <a:bodyPr/>
          <a:lstStyle/>
          <a:p>
            <a:r>
              <a:rPr lang="hu-HU" dirty="0"/>
              <a:t>Csak a IX. és a X. kerület költ jelentősen többet bérlakásokra, mint amennyi bevétele származik belőlük</a:t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5698873"/>
              </p:ext>
            </p:extLst>
          </p:nvPr>
        </p:nvGraphicFramePr>
        <p:xfrm>
          <a:off x="500063" y="1412875"/>
          <a:ext cx="8358187" cy="4945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7630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9928" y="644692"/>
            <a:ext cx="8528352" cy="768085"/>
          </a:xfrm>
        </p:spPr>
        <p:txBody>
          <a:bodyPr/>
          <a:lstStyle/>
          <a:p>
            <a:r>
              <a:rPr lang="hu-HU" dirty="0"/>
              <a:t>AZ </a:t>
            </a:r>
            <a:r>
              <a:rPr lang="hu-HU" dirty="0" smtClean="0"/>
              <a:t>ÖNKORMÁNYZAT TÖREKSZIK ARRA, HOGY A LAKÁSOK </a:t>
            </a:r>
            <a:r>
              <a:rPr lang="hu-HU" dirty="0"/>
              <a:t>TÖBBSÉGE </a:t>
            </a:r>
            <a:r>
              <a:rPr lang="hu-HU" dirty="0" smtClean="0"/>
              <a:t>JÓL KARBANTARTOTT LEGYEN</a:t>
            </a:r>
            <a:endParaRPr lang="hu-HU" dirty="0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xmlns="" id="{ACCC5DE0-E382-43BB-93E0-C6A014BB198F}"/>
              </a:ext>
            </a:extLst>
          </p:cNvPr>
          <p:cNvSpPr/>
          <p:nvPr/>
        </p:nvSpPr>
        <p:spPr>
          <a:xfrm>
            <a:off x="329927" y="1844824"/>
            <a:ext cx="2726554" cy="2293227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r="-6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xmlns="" id="{E704DDEB-B7A1-4B26-9060-982A5875D27E}"/>
              </a:ext>
            </a:extLst>
          </p:cNvPr>
          <p:cNvSpPr/>
          <p:nvPr/>
        </p:nvSpPr>
        <p:spPr>
          <a:xfrm>
            <a:off x="3235621" y="1844824"/>
            <a:ext cx="2726554" cy="2293227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r="-6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xmlns="" id="{605BAB91-AA1B-46EB-A75B-8B578E7C6E4A}"/>
              </a:ext>
            </a:extLst>
          </p:cNvPr>
          <p:cNvSpPr/>
          <p:nvPr/>
        </p:nvSpPr>
        <p:spPr>
          <a:xfrm>
            <a:off x="6141316" y="1844824"/>
            <a:ext cx="2726554" cy="2293227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r="-6000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209B85C0-3FCC-4829-A872-F58E39E7F9C6}"/>
              </a:ext>
            </a:extLst>
          </p:cNvPr>
          <p:cNvSpPr txBox="1"/>
          <p:nvPr/>
        </p:nvSpPr>
        <p:spPr>
          <a:xfrm>
            <a:off x="289280" y="4293096"/>
            <a:ext cx="8578590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000" dirty="0" smtClean="0"/>
              <a:t>A hosszú távú kiürítési tervek egyik fő célja, hogy a régi, műszakilag leromlott állapotú ingatlanok helyett a mai kor követelményeinek megfelelő lakásokban helyezzük el a bérlőket. 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77678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MILYEN FELTÉTELEKKEL JUTHATNAK BÉRLAKÁSHOZ A RÁSZORULÓK KŐBÁNYÁN?</a:t>
            </a:r>
          </a:p>
        </p:txBody>
      </p:sp>
      <p:sp>
        <p:nvSpPr>
          <p:cNvPr id="4" name="Téglalap 3"/>
          <p:cNvSpPr/>
          <p:nvPr/>
        </p:nvSpPr>
        <p:spPr>
          <a:xfrm>
            <a:off x="2987824" y="1916832"/>
            <a:ext cx="5040560" cy="7200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/>
              <a:t>Akinek a nevén nincs lakóingatlan </a:t>
            </a:r>
          </a:p>
          <a:p>
            <a:pPr algn="ctr"/>
            <a:r>
              <a:rPr lang="hu-HU" dirty="0"/>
              <a:t>(résztulajdonban sem)</a:t>
            </a:r>
          </a:p>
        </p:txBody>
      </p:sp>
      <p:grpSp>
        <p:nvGrpSpPr>
          <p:cNvPr id="5" name="Csoportba foglalás 4"/>
          <p:cNvGrpSpPr/>
          <p:nvPr/>
        </p:nvGrpSpPr>
        <p:grpSpPr>
          <a:xfrm rot="16200000">
            <a:off x="1271264" y="1185119"/>
            <a:ext cx="936104" cy="2111496"/>
            <a:chOff x="1" y="2703"/>
            <a:chExt cx="1242302" cy="1774717"/>
          </a:xfrm>
        </p:grpSpPr>
        <p:sp>
          <p:nvSpPr>
            <p:cNvPr id="6" name="Sávnyíl 5"/>
            <p:cNvSpPr/>
            <p:nvPr/>
          </p:nvSpPr>
          <p:spPr>
            <a:xfrm rot="5400000">
              <a:off x="-266207" y="268911"/>
              <a:ext cx="1774717" cy="1242302"/>
            </a:xfrm>
            <a:prstGeom prst="chevron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sp>
        <p:sp>
          <p:nvSpPr>
            <p:cNvPr id="7" name="Sávnyíl 4"/>
            <p:cNvSpPr/>
            <p:nvPr/>
          </p:nvSpPr>
          <p:spPr>
            <a:xfrm rot="5400000">
              <a:off x="1" y="866799"/>
              <a:ext cx="1242302" cy="532415"/>
            </a:xfrm>
            <a:prstGeom prst="rect">
              <a:avLst/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defTabSz="1289050">
                <a:lnSpc>
                  <a:spcPct val="90000"/>
                </a:lnSpc>
              </a:pPr>
              <a:r>
                <a:rPr lang="hu-HU" sz="2000" b="1" dirty="0"/>
                <a:t>Ki kaphat</a:t>
              </a:r>
            </a:p>
            <a:p>
              <a:pPr lvl="0" defTabSz="1289050">
                <a:lnSpc>
                  <a:spcPct val="90000"/>
                </a:lnSpc>
              </a:pPr>
              <a:r>
                <a:rPr lang="hu-HU" sz="2000" b="1" dirty="0"/>
                <a:t>lakást?</a:t>
              </a:r>
            </a:p>
          </p:txBody>
        </p:sp>
      </p:grpSp>
      <p:sp>
        <p:nvSpPr>
          <p:cNvPr id="11" name="Téglalap 10"/>
          <p:cNvSpPr/>
          <p:nvPr/>
        </p:nvSpPr>
        <p:spPr>
          <a:xfrm>
            <a:off x="2987824" y="2852936"/>
            <a:ext cx="5040560" cy="136815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FFFF00"/>
                </a:solidFill>
              </a:rPr>
              <a:t>Havonta 2.000 – 20.000 Ft</a:t>
            </a:r>
          </a:p>
          <a:p>
            <a:pPr lvl="0"/>
            <a:r>
              <a:rPr lang="hu-HU" dirty="0">
                <a:solidFill>
                  <a:srgbClr val="FFFF00"/>
                </a:solidFill>
              </a:rPr>
              <a:t>- </a:t>
            </a:r>
            <a:r>
              <a:rPr lang="hu-HU" dirty="0" smtClean="0">
                <a:solidFill>
                  <a:srgbClr val="FFFF00"/>
                </a:solidFill>
              </a:rPr>
              <a:t>a </a:t>
            </a:r>
            <a:r>
              <a:rPr lang="hu-HU" dirty="0">
                <a:solidFill>
                  <a:srgbClr val="FFFF00"/>
                </a:solidFill>
              </a:rPr>
              <a:t>bérleti díj változik a jövedelem, komfortfokozat és a lakásméret </a:t>
            </a:r>
            <a:r>
              <a:rPr lang="hu-HU" dirty="0" smtClean="0">
                <a:solidFill>
                  <a:srgbClr val="FFFF00"/>
                </a:solidFill>
              </a:rPr>
              <a:t>függvényében</a:t>
            </a:r>
            <a:endParaRPr lang="hu-HU" dirty="0">
              <a:solidFill>
                <a:srgbClr val="FFFF00"/>
              </a:solidFill>
            </a:endParaRPr>
          </a:p>
          <a:p>
            <a:pPr lvl="0"/>
            <a:r>
              <a:rPr lang="hu-HU" dirty="0">
                <a:solidFill>
                  <a:srgbClr val="FFFF00"/>
                </a:solidFill>
              </a:rPr>
              <a:t>- </a:t>
            </a:r>
            <a:r>
              <a:rPr lang="hu-HU" dirty="0" smtClean="0">
                <a:solidFill>
                  <a:srgbClr val="FFFF00"/>
                </a:solidFill>
              </a:rPr>
              <a:t>a </a:t>
            </a:r>
            <a:r>
              <a:rPr lang="hu-HU" dirty="0">
                <a:solidFill>
                  <a:srgbClr val="FFFF00"/>
                </a:solidFill>
              </a:rPr>
              <a:t>szociális lakás bérletéhez is </a:t>
            </a:r>
            <a:r>
              <a:rPr lang="hu-HU" dirty="0" smtClean="0">
                <a:solidFill>
                  <a:srgbClr val="FFFF00"/>
                </a:solidFill>
              </a:rPr>
              <a:t>kaphat </a:t>
            </a:r>
            <a:r>
              <a:rPr lang="hu-HU" dirty="0">
                <a:solidFill>
                  <a:srgbClr val="FFFF00"/>
                </a:solidFill>
              </a:rPr>
              <a:t>a rászoruló egyéb jogcímen </a:t>
            </a:r>
            <a:r>
              <a:rPr lang="hu-HU" dirty="0" smtClean="0">
                <a:solidFill>
                  <a:srgbClr val="FFFF00"/>
                </a:solidFill>
              </a:rPr>
              <a:t>támogatást</a:t>
            </a:r>
            <a:endParaRPr lang="hu-HU" dirty="0">
              <a:solidFill>
                <a:srgbClr val="FFFF00"/>
              </a:solidFill>
            </a:endParaRPr>
          </a:p>
        </p:txBody>
      </p:sp>
      <p:grpSp>
        <p:nvGrpSpPr>
          <p:cNvPr id="12" name="Csoportba foglalás 11"/>
          <p:cNvGrpSpPr/>
          <p:nvPr/>
        </p:nvGrpSpPr>
        <p:grpSpPr>
          <a:xfrm rot="16200000">
            <a:off x="1271264" y="2481264"/>
            <a:ext cx="936104" cy="2111496"/>
            <a:chOff x="1" y="2703"/>
            <a:chExt cx="1242302" cy="1774717"/>
          </a:xfrm>
        </p:grpSpPr>
        <p:sp>
          <p:nvSpPr>
            <p:cNvPr id="13" name="Sávnyíl 12"/>
            <p:cNvSpPr/>
            <p:nvPr/>
          </p:nvSpPr>
          <p:spPr>
            <a:xfrm rot="5400000">
              <a:off x="-266207" y="268911"/>
              <a:ext cx="1774717" cy="1242302"/>
            </a:xfrm>
            <a:prstGeom prst="chevron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sp>
        <p:sp>
          <p:nvSpPr>
            <p:cNvPr id="14" name="Sávnyíl 4"/>
            <p:cNvSpPr/>
            <p:nvPr/>
          </p:nvSpPr>
          <p:spPr>
            <a:xfrm rot="5400000">
              <a:off x="1" y="866799"/>
              <a:ext cx="1242302" cy="532415"/>
            </a:xfrm>
            <a:prstGeom prst="rect">
              <a:avLst/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defTabSz="1289050">
                <a:lnSpc>
                  <a:spcPct val="90000"/>
                </a:lnSpc>
              </a:pPr>
              <a:r>
                <a:rPr lang="hu-HU" sz="2000" b="1" dirty="0">
                  <a:solidFill>
                    <a:srgbClr val="FFFF00"/>
                  </a:solidFill>
                </a:rPr>
                <a:t>Mennyibe</a:t>
              </a:r>
            </a:p>
            <a:p>
              <a:pPr lvl="0" defTabSz="1289050">
                <a:lnSpc>
                  <a:spcPct val="90000"/>
                </a:lnSpc>
              </a:pPr>
              <a:r>
                <a:rPr lang="hu-HU" sz="2000" b="1" dirty="0">
                  <a:solidFill>
                    <a:srgbClr val="FFFF00"/>
                  </a:solidFill>
                </a:rPr>
                <a:t>kerül?</a:t>
              </a:r>
            </a:p>
          </p:txBody>
        </p:sp>
      </p:grpSp>
      <p:grpSp>
        <p:nvGrpSpPr>
          <p:cNvPr id="15" name="Csoportba foglalás 14"/>
          <p:cNvGrpSpPr/>
          <p:nvPr/>
        </p:nvGrpSpPr>
        <p:grpSpPr>
          <a:xfrm rot="16200000">
            <a:off x="1271265" y="4065440"/>
            <a:ext cx="936104" cy="2111496"/>
            <a:chOff x="1" y="2703"/>
            <a:chExt cx="1242302" cy="1774717"/>
          </a:xfrm>
        </p:grpSpPr>
        <p:sp>
          <p:nvSpPr>
            <p:cNvPr id="16" name="Sávnyíl 15"/>
            <p:cNvSpPr/>
            <p:nvPr/>
          </p:nvSpPr>
          <p:spPr>
            <a:xfrm rot="5400000">
              <a:off x="-266207" y="268911"/>
              <a:ext cx="1774717" cy="1242302"/>
            </a:xfrm>
            <a:prstGeom prst="chevron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sp>
        <p:sp>
          <p:nvSpPr>
            <p:cNvPr id="17" name="Sávnyíl 4"/>
            <p:cNvSpPr/>
            <p:nvPr/>
          </p:nvSpPr>
          <p:spPr>
            <a:xfrm rot="5400000">
              <a:off x="1" y="866799"/>
              <a:ext cx="1242302" cy="532415"/>
            </a:xfrm>
            <a:prstGeom prst="rect">
              <a:avLst/>
            </a:prstGeom>
            <a:solidFill>
              <a:schemeClr val="accent5">
                <a:alpha val="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defTabSz="1289050">
                <a:lnSpc>
                  <a:spcPct val="90000"/>
                </a:lnSpc>
              </a:pPr>
              <a:r>
                <a:rPr lang="hu-HU" sz="2000" b="1" dirty="0"/>
                <a:t>Milyen állapotú a lakás?</a:t>
              </a:r>
            </a:p>
          </p:txBody>
        </p:sp>
      </p:grpSp>
      <p:sp>
        <p:nvSpPr>
          <p:cNvPr id="18" name="Téglalap 17"/>
          <p:cNvSpPr/>
          <p:nvPr/>
        </p:nvSpPr>
        <p:spPr>
          <a:xfrm>
            <a:off x="2987824" y="4437112"/>
            <a:ext cx="5040560" cy="158417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/>
              <a:t>Általában felújított</a:t>
            </a:r>
          </a:p>
          <a:p>
            <a:pPr>
              <a:buFontTx/>
              <a:buChar char="-"/>
            </a:pPr>
            <a:r>
              <a:rPr lang="hu-HU" dirty="0"/>
              <a:t>b</a:t>
            </a:r>
            <a:r>
              <a:rPr lang="hu-HU" dirty="0" smtClean="0"/>
              <a:t>erendezések működnek </a:t>
            </a:r>
            <a:r>
              <a:rPr lang="hu-HU" dirty="0"/>
              <a:t>(fűtés, főzés stb.)</a:t>
            </a:r>
          </a:p>
          <a:p>
            <a:pPr lvl="0">
              <a:buFontTx/>
              <a:buChar char="-"/>
            </a:pPr>
            <a:r>
              <a:rPr lang="hu-HU" dirty="0" smtClean="0"/>
              <a:t>hideg</a:t>
            </a:r>
            <a:r>
              <a:rPr lang="hu-HU" dirty="0"/>
              <a:t>, meleg burkolatai, nyílászárói karbantartottak, nem </a:t>
            </a:r>
            <a:r>
              <a:rPr lang="hu-HU" dirty="0" smtClean="0"/>
              <a:t>balesetveszélyesek</a:t>
            </a:r>
            <a:endParaRPr lang="hu-HU" dirty="0"/>
          </a:p>
          <a:p>
            <a:r>
              <a:rPr lang="hu-HU" dirty="0"/>
              <a:t>- </a:t>
            </a:r>
            <a:r>
              <a:rPr lang="hu-HU" dirty="0" smtClean="0"/>
              <a:t>festés</a:t>
            </a:r>
            <a:r>
              <a:rPr lang="hu-HU" dirty="0"/>
              <a:t>, </a:t>
            </a:r>
            <a:r>
              <a:rPr lang="hu-HU" dirty="0" smtClean="0"/>
              <a:t>tapétázás rendben </a:t>
            </a:r>
            <a:r>
              <a:rPr lang="hu-HU" dirty="0"/>
              <a:t>lévő, folytonos és </a:t>
            </a:r>
            <a:r>
              <a:rPr lang="hu-HU" dirty="0" smtClean="0"/>
              <a:t>hiánytalan</a:t>
            </a:r>
            <a:endParaRPr lang="hu-H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SZOCIÁLIS BÉRLAKÁSBAN ÉLŐK TÁMOGATÁSA</a:t>
            </a:r>
          </a:p>
        </p:txBody>
      </p:sp>
      <p:graphicFrame>
        <p:nvGraphicFramePr>
          <p:cNvPr id="5" name="Tartalom helye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6196750"/>
              </p:ext>
            </p:extLst>
          </p:nvPr>
        </p:nvGraphicFramePr>
        <p:xfrm>
          <a:off x="500063" y="1412875"/>
          <a:ext cx="8358187" cy="4945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210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EGY SZOCIÁLIS BÉRLAKÁSBAN ÉLŐ LAKÓ TÁMOGATÁSA</a:t>
            </a:r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7186292"/>
              </p:ext>
            </p:extLst>
          </p:nvPr>
        </p:nvGraphicFramePr>
        <p:xfrm>
          <a:off x="500063" y="1412875"/>
          <a:ext cx="8358187" cy="4945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309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ÖNKORMÁNYZAT NEM TUD MINDENKINEK ÉLETHOSSZIG LAKHATÁST BIZTOSÍTANI</a:t>
            </a:r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6585781"/>
              </p:ext>
            </p:extLst>
          </p:nvPr>
        </p:nvGraphicFramePr>
        <p:xfrm>
          <a:off x="500063" y="1412875"/>
          <a:ext cx="8358187" cy="4945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095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358246" cy="768085"/>
          </a:xfrm>
        </p:spPr>
        <p:txBody>
          <a:bodyPr/>
          <a:lstStyle/>
          <a:p>
            <a:r>
              <a:rPr lang="hu-HU" dirty="0"/>
              <a:t>A bérleti díj, a </a:t>
            </a:r>
            <a:r>
              <a:rPr lang="hu-HU" dirty="0" err="1"/>
              <a:t>távhő</a:t>
            </a:r>
            <a:r>
              <a:rPr lang="hu-HU" dirty="0"/>
              <a:t>, illetve a víz- és csatornadíj-tartozások (millió forint)</a:t>
            </a:r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7911679"/>
              </p:ext>
            </p:extLst>
          </p:nvPr>
        </p:nvGraphicFramePr>
        <p:xfrm>
          <a:off x="500063" y="1412875"/>
          <a:ext cx="8358187" cy="4945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6316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9&quot;&gt;&lt;property id=&quot;20148&quot; value=&quot;5&quot;/&gt;&lt;property id=&quot;20300&quot; value=&quot;Slide 4&quot;/&gt;&lt;property id=&quot;20307&quot; value=&quot;268&quot;/&gt;&lt;/object&gt;&lt;object type=&quot;3&quot; unique_id=&quot;10013&quot;&gt;&lt;property id=&quot;20148&quot; value=&quot;5&quot;/&gt;&lt;property id=&quot;20300&quot; value=&quot;Slide 10&quot;/&gt;&lt;property id=&quot;20307&quot; value=&quot;299&quot;/&gt;&lt;/object&gt;&lt;object type=&quot;3&quot; unique_id=&quot;10014&quot;&gt;&lt;property id=&quot;20148&quot; value=&quot;5&quot;/&gt;&lt;property id=&quot;20300&quot; value=&quot;Slide 11&quot;/&gt;&lt;property id=&quot;20307&quot; value=&quot;300&quot;/&gt;&lt;/object&gt;&lt;object type=&quot;3&quot; unique_id=&quot;10016&quot;&gt;&lt;property id=&quot;20148&quot; value=&quot;5&quot;/&gt;&lt;property id=&quot;20300&quot; value=&quot;Slide 12&quot;/&gt;&lt;property id=&quot;20307&quot; value=&quot;302&quot;/&gt;&lt;/object&gt;&lt;object type=&quot;3&quot; unique_id=&quot;10017&quot;&gt;&lt;property id=&quot;20148&quot; value=&quot;5&quot;/&gt;&lt;property id=&quot;20300&quot; value=&quot;Slide 8&quot;/&gt;&lt;property id=&quot;20307&quot; value=&quot;297&quot;/&gt;&lt;/object&gt;&lt;object type=&quot;3&quot; unique_id=&quot;10019&quot;&gt;&lt;property id=&quot;20148&quot; value=&quot;5&quot;/&gt;&lt;property id=&quot;20300&quot; value=&quot;Slide 7&quot;/&gt;&lt;property id=&quot;20307&quot; value=&quot;296&quot;/&gt;&lt;/object&gt;&lt;object type=&quot;3&quot; unique_id=&quot;10594&quot;&gt;&lt;property id=&quot;20148&quot; value=&quot;5&quot;/&gt;&lt;property id=&quot;20300&quot; value=&quot;Slide 1&quot;/&gt;&lt;property id=&quot;20307&quot; value=&quot;314&quot;/&gt;&lt;/object&gt;&lt;object type=&quot;3&quot; unique_id=&quot;10595&quot;&gt;&lt;property id=&quot;20148&quot; value=&quot;5&quot;/&gt;&lt;property id=&quot;20300&quot; value=&quot;Slide 3&quot;/&gt;&lt;property id=&quot;20307&quot; value=&quot;315&quot;/&gt;&lt;/object&gt;&lt;object type=&quot;3&quot; unique_id=&quot;10738&quot;&gt;&lt;property id=&quot;20148&quot; value=&quot;5&quot;/&gt;&lt;property id=&quot;20300&quot; value=&quot;Slide 5&quot;/&gt;&lt;property id=&quot;20307&quot; value=&quot;316&quot;/&gt;&lt;/object&gt;&lt;object type=&quot;3&quot; unique_id=&quot;10739&quot;&gt;&lt;property id=&quot;20148&quot; value=&quot;5&quot;/&gt;&lt;property id=&quot;20300&quot; value=&quot;Slide 6&quot;/&gt;&lt;property id=&quot;20307&quot; value=&quot;317&quot;/&gt;&lt;/object&gt;&lt;object type=&quot;3&quot; unique_id=&quot;10891&quot;&gt;&lt;property id=&quot;20148&quot; value=&quot;5&quot;/&gt;&lt;property id=&quot;20300&quot; value=&quot;Slide 9&quot;/&gt;&lt;property id=&quot;20307&quot; value=&quot;318&quot;/&gt;&lt;/object&gt;&lt;object type=&quot;3&quot; unique_id=&quot;10892&quot;&gt;&lt;property id=&quot;20148&quot; value=&quot;5&quot;/&gt;&lt;property id=&quot;20300&quot; value=&quot;Slide 2&quot;/&gt;&lt;property id=&quot;20307&quot; value=&quot;319&quot;/&gt;&lt;/object&gt;&lt;object type=&quot;3&quot; unique_id=&quot;10893&quot;&gt;&lt;property id=&quot;20148&quot; value=&quot;5&quot;/&gt;&lt;property id=&quot;20300&quot; value=&quot;Slide 13&quot;/&gt;&lt;property id=&quot;20307&quot; value=&quot;331&quot;/&gt;&lt;/object&gt;&lt;object type=&quot;3&quot; unique_id=&quot;10894&quot;&gt;&lt;property id=&quot;20148&quot; value=&quot;5&quot;/&gt;&lt;property id=&quot;20300&quot; value=&quot;Slide 14&quot;/&gt;&lt;property id=&quot;20307&quot; value=&quot;332&quot;/&gt;&lt;/object&gt;&lt;object type=&quot;3&quot; unique_id=&quot;10895&quot;&gt;&lt;property id=&quot;20148&quot; value=&quot;5&quot;/&gt;&lt;property id=&quot;20300&quot; value=&quot;Slide 15&quot;/&gt;&lt;property id=&quot;20307&quot; value=&quot;333&quot;/&gt;&lt;/object&gt;&lt;object type=&quot;3&quot; unique_id=&quot;10896&quot;&gt;&lt;property id=&quot;20148&quot; value=&quot;5&quot;/&gt;&lt;property id=&quot;20300&quot; value=&quot;Slide 16&quot;/&gt;&lt;property id=&quot;20307&quot; value=&quot;334&quot;/&gt;&lt;/object&gt;&lt;object type=&quot;3&quot; unique_id=&quot;10897&quot;&gt;&lt;property id=&quot;20148&quot; value=&quot;5&quot;/&gt;&lt;property id=&quot;20300&quot; value=&quot;Slide 17&quot;/&gt;&lt;property id=&quot;20307&quot; value=&quot;335&quot;/&gt;&lt;/object&gt;&lt;object type=&quot;3&quot; unique_id=&quot;10898&quot;&gt;&lt;property id=&quot;20148&quot; value=&quot;5&quot;/&gt;&lt;property id=&quot;20300&quot; value=&quot;Slide 18&quot;/&gt;&lt;property id=&quot;20307&quot; value=&quot;337&quot;/&gt;&lt;/object&gt;&lt;object type=&quot;3&quot; unique_id=&quot;10899&quot;&gt;&lt;property id=&quot;20148&quot; value=&quot;5&quot;/&gt;&lt;property id=&quot;20300&quot; value=&quot;Slide 19&quot;/&gt;&lt;property id=&quot;20307&quot; value=&quot;336&quot;/&gt;&lt;/object&gt;&lt;object type=&quot;3&quot; unique_id=&quot;11383&quot;&gt;&lt;property id=&quot;20148&quot; value=&quot;5&quot;/&gt;&lt;property id=&quot;20300&quot; value=&quot;Slide 20&quot;/&gt;&lt;property id=&quot;20307&quot; value=&quot;354&quot;/&gt;&lt;/object&gt;&lt;object type=&quot;3&quot; unique_id=&quot;11384&quot;&gt;&lt;property id=&quot;20148&quot; value=&quot;5&quot;/&gt;&lt;property id=&quot;20300&quot; value=&quot;Slide 21&quot;/&gt;&lt;property id=&quot;20307&quot; value=&quot;355&quot;/&gt;&lt;/object&gt;&lt;object type=&quot;3&quot; unique_id=&quot;11395&quot;&gt;&lt;property id=&quot;20148&quot; value=&quot;5&quot;/&gt;&lt;property id=&quot;20300&quot; value=&quot;Slide 26&quot;/&gt;&lt;property id=&quot;20307&quot; value=&quot;349&quot;/&gt;&lt;/object&gt;&lt;object type=&quot;3&quot; unique_id=&quot;11780&quot;&gt;&lt;property id=&quot;20148&quot; value=&quot;5&quot;/&gt;&lt;property id=&quot;20300&quot; value=&quot;Slide 22&quot;/&gt;&lt;property id=&quot;20307&quot; value=&quot;356&quot;/&gt;&lt;/object&gt;&lt;object type=&quot;3&quot; unique_id=&quot;11781&quot;&gt;&lt;property id=&quot;20148&quot; value=&quot;5&quot;/&gt;&lt;property id=&quot;20300&quot; value=&quot;Slide 23&quot;/&gt;&lt;property id=&quot;20307&quot; value=&quot;357&quot;/&gt;&lt;/object&gt;&lt;object type=&quot;3&quot; unique_id=&quot;11900&quot;&gt;&lt;property id=&quot;20148&quot; value=&quot;5&quot;/&gt;&lt;property id=&quot;20300&quot; value=&quot;Slide 24&quot;/&gt;&lt;property id=&quot;20307&quot; value=&quot;359&quot;/&gt;&lt;/object&gt;&lt;object type=&quot;3&quot; unique_id=&quot;12051&quot;&gt;&lt;property id=&quot;20148&quot; value=&quot;5&quot;/&gt;&lt;property id=&quot;20300&quot; value=&quot;Slide 25&quot;/&gt;&lt;property id=&quot;20307&quot; value=&quot;360&quot;/&gt;&lt;/object&gt;&lt;object type=&quot;3&quot; unique_id=&quot;12052&quot;&gt;&lt;property id=&quot;20148&quot; value=&quot;5&quot;/&gt;&lt;property id=&quot;20300&quot; value=&quot;Slide 27&quot;/&gt;&lt;property id=&quot;20307&quot; value=&quot;36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Kobanya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4D1A5B8-1D54-49A4-B735-E18DA2A4BB8A}" vid="{746935C9-7A6E-48B5-9C33-924DDDDA15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Kobanya Template</Template>
  <TotalTime>2982</TotalTime>
  <Words>1066</Words>
  <Application>Microsoft Macintosh PowerPoint</Application>
  <PresentationFormat>Diavetítés a képernyőre (4:3 oldalarány)</PresentationFormat>
  <Paragraphs>133</Paragraphs>
  <Slides>25</Slides>
  <Notes>7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25</vt:i4>
      </vt:variant>
    </vt:vector>
  </HeadingPairs>
  <TitlesOfParts>
    <vt:vector size="32" baseType="lpstr">
      <vt:lpstr>Abadi MT Condensed Light</vt:lpstr>
      <vt:lpstr>Calibri</vt:lpstr>
      <vt:lpstr>CodentHS</vt:lpstr>
      <vt:lpstr>VolvoBroad</vt:lpstr>
      <vt:lpstr>Wingdings</vt:lpstr>
      <vt:lpstr>Arial</vt:lpstr>
      <vt:lpstr>Kobanya Template</vt:lpstr>
      <vt:lpstr>A KŐBÁNYAI BÉRLAKÁS HELYZET az önkormányzati tulajdonú ingatlanok jövője  a Hős és a Bihari utcában </vt:lpstr>
      <vt:lpstr>KŐBÁNYA LAKÁSÁLLOMÁNYA (2017. december 31.)</vt:lpstr>
      <vt:lpstr>Csak a IX. és a X. kerület költ jelentősen többet bérlakásokra, mint amennyi bevétele származik belőlük  </vt:lpstr>
      <vt:lpstr>AZ ÖNKORMÁNYZAT TÖREKSZIK ARRA, HOGY A LAKÁSOK TÖBBSÉGE JÓL KARBANTARTOTT LEGYEN</vt:lpstr>
      <vt:lpstr>MILYEN FELTÉTELEKKEL JUTHATNAK BÉRLAKÁSHOZ A RÁSZORULÓK KŐBÁNYÁN?</vt:lpstr>
      <vt:lpstr>A SZOCIÁLIS BÉRLAKÁSBAN ÉLŐK TÁMOGATÁSA</vt:lpstr>
      <vt:lpstr>EGY SZOCIÁLIS BÉRLAKÁSBAN ÉLŐ LAKÓ TÁMOGATÁSA</vt:lpstr>
      <vt:lpstr>AZ ÖNKORMÁNYZAT NEM TUD MINDENKINEK ÉLETHOSSZIG LAKHATÁST BIZTOSÍTANI</vt:lpstr>
      <vt:lpstr>A bérleti díj, a távhő, illetve a víz- és csatornadíj-tartozások (millió forint)</vt:lpstr>
      <vt:lpstr>HOGYAN SEGÍTI A BAJBA JUTOTT BÉRLŐIT A KERÜLET? </vt:lpstr>
      <vt:lpstr>MILYEN OKOK VEZETNEK A BÉRLETI JOGVISZONY MEGSZŰNÉSÉHEZ? (Az önkormányzat jogszabályi kötelezettségei) </vt:lpstr>
      <vt:lpstr>Végrehajtások 2017-ben</vt:lpstr>
      <vt:lpstr>HOGYAN BÁNIK SOK LAKÓ A KERÜLET TULAJDONÁVAL? </vt:lpstr>
      <vt:lpstr>PowerPoint bemutató</vt:lpstr>
      <vt:lpstr>PowerPoint bemutató</vt:lpstr>
      <vt:lpstr>PowerPoint bemutató</vt:lpstr>
      <vt:lpstr>ÖSSZEGZÉS</vt:lpstr>
      <vt:lpstr>A HŐS UTCAI ÉS A BIHARI UTCAI ÖNKORMÁNYZATI INGATLANOK   </vt:lpstr>
      <vt:lpstr>Hiába volt a 700 millió forintos komfortosítás, ha az épület életveszélyes maradt</vt:lpstr>
      <vt:lpstr>A Hős és a Bihari utcában emberhez nem méltó állapotok alakultak ki</vt:lpstr>
      <vt:lpstr>Szélmalomharc az áldatlan állapotokkal </vt:lpstr>
      <vt:lpstr>A Bihari utcai ház életveszélyes</vt:lpstr>
      <vt:lpstr>BÉRBEADÁS ELŐTT AZ ÖNKORMÁNYZAT FELÚJÍTJA AZ INGATLANOKAT</vt:lpstr>
      <vt:lpstr>A CIVIL SEGÍTŐKNEK ÉS A MÉDIÁNAK IS VAN FELELŐSSÉGE</vt:lpstr>
      <vt:lpstr>PowerPoint bemutató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Szilvi</dc:creator>
  <cp:lastModifiedBy>Dobrai Zsuzsanna</cp:lastModifiedBy>
  <cp:revision>207</cp:revision>
  <cp:lastPrinted>2018-05-31T06:03:51Z</cp:lastPrinted>
  <dcterms:created xsi:type="dcterms:W3CDTF">2015-04-07T12:00:59Z</dcterms:created>
  <dcterms:modified xsi:type="dcterms:W3CDTF">2018-05-31T08:12:32Z</dcterms:modified>
</cp:coreProperties>
</file>